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02"/>
  </p:notesMasterIdLst>
  <p:sldIdLst>
    <p:sldId id="354" r:id="rId2"/>
    <p:sldId id="550" r:id="rId3"/>
    <p:sldId id="627" r:id="rId4"/>
    <p:sldId id="635" r:id="rId5"/>
    <p:sldId id="617" r:id="rId6"/>
    <p:sldId id="628" r:id="rId7"/>
    <p:sldId id="616" r:id="rId8"/>
    <p:sldId id="604" r:id="rId9"/>
    <p:sldId id="605" r:id="rId10"/>
    <p:sldId id="606" r:id="rId11"/>
    <p:sldId id="607" r:id="rId12"/>
    <p:sldId id="608" r:id="rId13"/>
    <p:sldId id="609" r:id="rId14"/>
    <p:sldId id="610" r:id="rId15"/>
    <p:sldId id="611" r:id="rId16"/>
    <p:sldId id="631" r:id="rId17"/>
    <p:sldId id="632" r:id="rId18"/>
    <p:sldId id="613" r:id="rId19"/>
    <p:sldId id="636" r:id="rId20"/>
    <p:sldId id="637" r:id="rId21"/>
    <p:sldId id="454" r:id="rId22"/>
    <p:sldId id="466" r:id="rId23"/>
    <p:sldId id="468" r:id="rId24"/>
    <p:sldId id="633" r:id="rId25"/>
    <p:sldId id="576" r:id="rId26"/>
    <p:sldId id="577" r:id="rId27"/>
    <p:sldId id="578" r:id="rId28"/>
    <p:sldId id="579" r:id="rId29"/>
    <p:sldId id="583" r:id="rId30"/>
    <p:sldId id="585" r:id="rId31"/>
    <p:sldId id="586" r:id="rId32"/>
    <p:sldId id="590" r:id="rId33"/>
    <p:sldId id="450" r:id="rId34"/>
    <p:sldId id="469" r:id="rId35"/>
    <p:sldId id="639" r:id="rId36"/>
    <p:sldId id="470" r:id="rId37"/>
    <p:sldId id="471" r:id="rId38"/>
    <p:sldId id="472" r:id="rId39"/>
    <p:sldId id="486" r:id="rId40"/>
    <p:sldId id="487" r:id="rId41"/>
    <p:sldId id="499" r:id="rId42"/>
    <p:sldId id="417" r:id="rId43"/>
    <p:sldId id="352" r:id="rId44"/>
    <p:sldId id="364" r:id="rId45"/>
    <p:sldId id="389" r:id="rId46"/>
    <p:sldId id="394" r:id="rId47"/>
    <p:sldId id="365" r:id="rId48"/>
    <p:sldId id="372" r:id="rId49"/>
    <p:sldId id="374" r:id="rId50"/>
    <p:sldId id="391" r:id="rId51"/>
    <p:sldId id="395" r:id="rId52"/>
    <p:sldId id="397" r:id="rId53"/>
    <p:sldId id="376" r:id="rId54"/>
    <p:sldId id="406" r:id="rId55"/>
    <p:sldId id="393" r:id="rId56"/>
    <p:sldId id="396" r:id="rId57"/>
    <p:sldId id="378" r:id="rId58"/>
    <p:sldId id="380" r:id="rId59"/>
    <p:sldId id="379" r:id="rId60"/>
    <p:sldId id="381" r:id="rId61"/>
    <p:sldId id="634" r:id="rId62"/>
    <p:sldId id="399" r:id="rId63"/>
    <p:sldId id="400" r:id="rId64"/>
    <p:sldId id="401" r:id="rId65"/>
    <p:sldId id="402" r:id="rId66"/>
    <p:sldId id="403" r:id="rId67"/>
    <p:sldId id="404" r:id="rId68"/>
    <p:sldId id="407" r:id="rId69"/>
    <p:sldId id="392" r:id="rId70"/>
    <p:sldId id="405" r:id="rId71"/>
    <p:sldId id="500" r:id="rId72"/>
    <p:sldId id="501" r:id="rId73"/>
    <p:sldId id="502" r:id="rId74"/>
    <p:sldId id="503" r:id="rId75"/>
    <p:sldId id="504" r:id="rId76"/>
    <p:sldId id="505" r:id="rId77"/>
    <p:sldId id="506" r:id="rId78"/>
    <p:sldId id="507" r:id="rId79"/>
    <p:sldId id="509" r:id="rId80"/>
    <p:sldId id="510" r:id="rId81"/>
    <p:sldId id="512" r:id="rId82"/>
    <p:sldId id="513" r:id="rId83"/>
    <p:sldId id="515" r:id="rId84"/>
    <p:sldId id="516" r:id="rId85"/>
    <p:sldId id="518" r:id="rId86"/>
    <p:sldId id="519" r:id="rId87"/>
    <p:sldId id="521" r:id="rId88"/>
    <p:sldId id="522" r:id="rId89"/>
    <p:sldId id="524" r:id="rId90"/>
    <p:sldId id="525" r:id="rId91"/>
    <p:sldId id="526" r:id="rId92"/>
    <p:sldId id="527" r:id="rId93"/>
    <p:sldId id="529" r:id="rId94"/>
    <p:sldId id="530" r:id="rId95"/>
    <p:sldId id="532" r:id="rId96"/>
    <p:sldId id="533" r:id="rId97"/>
    <p:sldId id="535" r:id="rId98"/>
    <p:sldId id="536" r:id="rId99"/>
    <p:sldId id="641" r:id="rId100"/>
    <p:sldId id="642" r:id="rId10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ichael Gordon" initials="MSG"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p:scale>
          <a:sx n="103" d="100"/>
          <a:sy n="103" d="100"/>
        </p:scale>
        <p:origin x="-392" y="-1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01" Type="http://schemas.openxmlformats.org/officeDocument/2006/relationships/slide" Target="slides/slide100.xml"/><Relationship Id="rId102" Type="http://schemas.openxmlformats.org/officeDocument/2006/relationships/notesMaster" Target="notesMasters/notesMaster1.xml"/><Relationship Id="rId103" Type="http://schemas.openxmlformats.org/officeDocument/2006/relationships/printerSettings" Target="printerSettings/printerSettings1.bin"/><Relationship Id="rId104" Type="http://schemas.openxmlformats.org/officeDocument/2006/relationships/commentAuthors" Target="commentAuthors.xml"/><Relationship Id="rId105" Type="http://schemas.openxmlformats.org/officeDocument/2006/relationships/presProps" Target="presProps.xml"/><Relationship Id="rId106" Type="http://schemas.openxmlformats.org/officeDocument/2006/relationships/viewProps" Target="viewProps.xml"/><Relationship Id="rId107" Type="http://schemas.openxmlformats.org/officeDocument/2006/relationships/theme" Target="theme/theme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8"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slide" Target="slides/slide74.xml"/><Relationship Id="rId76" Type="http://schemas.openxmlformats.org/officeDocument/2006/relationships/slide" Target="slides/slide75.xml"/><Relationship Id="rId77" Type="http://schemas.openxmlformats.org/officeDocument/2006/relationships/slide" Target="slides/slide76.xml"/><Relationship Id="rId78" Type="http://schemas.openxmlformats.org/officeDocument/2006/relationships/slide" Target="slides/slide77.xml"/><Relationship Id="rId79" Type="http://schemas.openxmlformats.org/officeDocument/2006/relationships/slide" Target="slides/slide78.xml"/><Relationship Id="rId90" Type="http://schemas.openxmlformats.org/officeDocument/2006/relationships/slide" Target="slides/slide89.xml"/><Relationship Id="rId91" Type="http://schemas.openxmlformats.org/officeDocument/2006/relationships/slide" Target="slides/slide90.xml"/><Relationship Id="rId92" Type="http://schemas.openxmlformats.org/officeDocument/2006/relationships/slide" Target="slides/slide91.xml"/><Relationship Id="rId93" Type="http://schemas.openxmlformats.org/officeDocument/2006/relationships/slide" Target="slides/slide92.xml"/><Relationship Id="rId94" Type="http://schemas.openxmlformats.org/officeDocument/2006/relationships/slide" Target="slides/slide93.xml"/><Relationship Id="rId95" Type="http://schemas.openxmlformats.org/officeDocument/2006/relationships/slide" Target="slides/slide94.xml"/><Relationship Id="rId96" Type="http://schemas.openxmlformats.org/officeDocument/2006/relationships/slide" Target="slides/slide95.xml"/><Relationship Id="rId97" Type="http://schemas.openxmlformats.org/officeDocument/2006/relationships/slide" Target="slides/slide96.xml"/><Relationship Id="rId98" Type="http://schemas.openxmlformats.org/officeDocument/2006/relationships/slide" Target="slides/slide97.xml"/><Relationship Id="rId99" Type="http://schemas.openxmlformats.org/officeDocument/2006/relationships/slide" Target="slides/slide9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100" Type="http://schemas.openxmlformats.org/officeDocument/2006/relationships/slide" Target="slides/slide99.xml"/><Relationship Id="rId80" Type="http://schemas.openxmlformats.org/officeDocument/2006/relationships/slide" Target="slides/slide79.xml"/><Relationship Id="rId81" Type="http://schemas.openxmlformats.org/officeDocument/2006/relationships/slide" Target="slides/slide80.xml"/><Relationship Id="rId82" Type="http://schemas.openxmlformats.org/officeDocument/2006/relationships/slide" Target="slides/slide81.xml"/><Relationship Id="rId83" Type="http://schemas.openxmlformats.org/officeDocument/2006/relationships/slide" Target="slides/slide82.xml"/><Relationship Id="rId84" Type="http://schemas.openxmlformats.org/officeDocument/2006/relationships/slide" Target="slides/slide83.xml"/><Relationship Id="rId85" Type="http://schemas.openxmlformats.org/officeDocument/2006/relationships/slide" Target="slides/slide84.xml"/><Relationship Id="rId86" Type="http://schemas.openxmlformats.org/officeDocument/2006/relationships/slide" Target="slides/slide85.xml"/><Relationship Id="rId87" Type="http://schemas.openxmlformats.org/officeDocument/2006/relationships/slide" Target="slides/slide86.xml"/><Relationship Id="rId88" Type="http://schemas.openxmlformats.org/officeDocument/2006/relationships/slide" Target="slides/slide87.xml"/><Relationship Id="rId89" Type="http://schemas.openxmlformats.org/officeDocument/2006/relationships/slide" Target="slides/slide88.xml"/></Relationships>
</file>

<file path=ppt/diagrams/_rels/data2.xml.rels><?xml version="1.0" encoding="UTF-8" standalone="yes"?>
<Relationships xmlns="http://schemas.openxmlformats.org/package/2006/relationships"><Relationship Id="rId1" Type="http://schemas.openxmlformats.org/officeDocument/2006/relationships/image" Target="../media/image30.jpg"/></Relationships>
</file>

<file path=ppt/diagrams/_rels/data3.xml.rels><?xml version="1.0" encoding="UTF-8" standalone="yes"?>
<Relationships xmlns="http://schemas.openxmlformats.org/package/2006/relationships"><Relationship Id="rId1" Type="http://schemas.openxmlformats.org/officeDocument/2006/relationships/image" Target="../media/image30.jpg"/></Relationships>
</file>

<file path=ppt/diagrams/_rels/data4.xml.rels><?xml version="1.0" encoding="UTF-8" standalone="yes"?>
<Relationships xmlns="http://schemas.openxmlformats.org/package/2006/relationships"><Relationship Id="rId1" Type="http://schemas.openxmlformats.org/officeDocument/2006/relationships/image" Target="../media/image30.jpg"/></Relationships>
</file>

<file path=ppt/diagrams/_rels/data5.xml.rels><?xml version="1.0" encoding="UTF-8" standalone="yes"?>
<Relationships xmlns="http://schemas.openxmlformats.org/package/2006/relationships"><Relationship Id="rId1" Type="http://schemas.openxmlformats.org/officeDocument/2006/relationships/image" Target="../media/image30.jp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99394CA-6446-DC40-944F-92E57A91F2B6}" type="doc">
      <dgm:prSet loTypeId="urn:microsoft.com/office/officeart/2008/layout/NameandTitleOrganizationalChart" loCatId="" qsTypeId="urn:microsoft.com/office/officeart/2005/8/quickstyle/simple4" qsCatId="simple" csTypeId="urn:microsoft.com/office/officeart/2005/8/colors/accent1_2" csCatId="accent1" phldr="1"/>
      <dgm:spPr/>
      <dgm:t>
        <a:bodyPr/>
        <a:lstStyle/>
        <a:p>
          <a:endParaRPr lang="en-US"/>
        </a:p>
      </dgm:t>
    </dgm:pt>
    <dgm:pt modelId="{BA521B7E-B7CB-FE43-80E4-232290EE962C}">
      <dgm:prSet phldrT="[Text]"/>
      <dgm:spPr/>
      <dgm:t>
        <a:bodyPr/>
        <a:lstStyle/>
        <a:p>
          <a:r>
            <a:rPr lang="en-US" dirty="0" smtClean="0"/>
            <a:t>Only scale variables</a:t>
          </a:r>
          <a:endParaRPr lang="en-US" dirty="0"/>
        </a:p>
      </dgm:t>
    </dgm:pt>
    <dgm:pt modelId="{8755772E-F5A0-3540-BB07-18BBFE846BF3}" type="parTrans" cxnId="{D8A63528-8CFC-D14A-9C79-E0E4A4AA1C6E}">
      <dgm:prSet/>
      <dgm:spPr/>
      <dgm:t>
        <a:bodyPr/>
        <a:lstStyle/>
        <a:p>
          <a:endParaRPr lang="en-US"/>
        </a:p>
      </dgm:t>
    </dgm:pt>
    <dgm:pt modelId="{63125193-EC63-8344-8D11-F7569EDB0871}" type="sibTrans" cxnId="{D8A63528-8CFC-D14A-9C79-E0E4A4AA1C6E}">
      <dgm:prSet/>
      <dgm:spPr/>
      <dgm:t>
        <a:bodyPr/>
        <a:lstStyle/>
        <a:p>
          <a:r>
            <a:rPr lang="en-US" dirty="0" smtClean="0"/>
            <a:t>Interval </a:t>
          </a:r>
          <a:endParaRPr lang="en-US" dirty="0"/>
        </a:p>
      </dgm:t>
    </dgm:pt>
    <dgm:pt modelId="{0CDF627F-06D8-1F40-98F6-365DA998FA37}" type="asst">
      <dgm:prSet phldrT="[Text]"/>
      <dgm:spPr/>
      <dgm:t>
        <a:bodyPr/>
        <a:lstStyle/>
        <a:p>
          <a:r>
            <a:rPr lang="en-US" dirty="0" smtClean="0"/>
            <a:t>Question about association</a:t>
          </a:r>
          <a:endParaRPr lang="en-US" dirty="0"/>
        </a:p>
      </dgm:t>
    </dgm:pt>
    <dgm:pt modelId="{5ECA5300-575F-E748-A3C2-4F32AF285895}" type="parTrans" cxnId="{121138DA-BCB8-AC46-AF2D-6750483A0541}">
      <dgm:prSet/>
      <dgm:spPr/>
      <dgm:t>
        <a:bodyPr/>
        <a:lstStyle/>
        <a:p>
          <a:endParaRPr lang="en-US"/>
        </a:p>
      </dgm:t>
    </dgm:pt>
    <dgm:pt modelId="{5C8007D2-1033-7349-9513-84376388B445}" type="sibTrans" cxnId="{121138DA-BCB8-AC46-AF2D-6750483A0541}">
      <dgm:prSet custT="1"/>
      <dgm:spPr/>
      <dgm:t>
        <a:bodyPr/>
        <a:lstStyle/>
        <a:p>
          <a:r>
            <a:rPr lang="en-US" sz="1800" dirty="0" smtClean="0"/>
            <a:t>Pearson Correlation</a:t>
          </a:r>
          <a:endParaRPr lang="en-US" sz="1800" dirty="0"/>
        </a:p>
      </dgm:t>
    </dgm:pt>
    <dgm:pt modelId="{65BA7EF9-6B74-8042-9EE2-691DB930F7AF}">
      <dgm:prSet phldrT="[Text]"/>
      <dgm:spPr/>
      <dgm:t>
        <a:bodyPr/>
        <a:lstStyle/>
        <a:p>
          <a:r>
            <a:rPr lang="en-US" dirty="0" smtClean="0"/>
            <a:t>Only nominal variables</a:t>
          </a:r>
          <a:endParaRPr lang="en-US" dirty="0"/>
        </a:p>
      </dgm:t>
    </dgm:pt>
    <dgm:pt modelId="{47F928F3-1873-0F49-AC9C-CAA040401BEA}" type="parTrans" cxnId="{65659D6A-F581-A94D-AF13-46B99135EF1B}">
      <dgm:prSet/>
      <dgm:spPr/>
      <dgm:t>
        <a:bodyPr/>
        <a:lstStyle/>
        <a:p>
          <a:endParaRPr lang="en-US"/>
        </a:p>
      </dgm:t>
    </dgm:pt>
    <dgm:pt modelId="{5FF1922A-6777-584B-B5D2-25B0FAA0F5AE}" type="sibTrans" cxnId="{65659D6A-F581-A94D-AF13-46B99135EF1B}">
      <dgm:prSet/>
      <dgm:spPr/>
      <dgm:t>
        <a:bodyPr/>
        <a:lstStyle/>
        <a:p>
          <a:r>
            <a:rPr lang="en-US" dirty="0" smtClean="0"/>
            <a:t>Categorical</a:t>
          </a:r>
          <a:endParaRPr lang="en-US" dirty="0"/>
        </a:p>
      </dgm:t>
    </dgm:pt>
    <dgm:pt modelId="{CA9CF6AC-AA20-5F44-AD2C-B14793A7AD44}">
      <dgm:prSet phldrT="[Text]"/>
      <dgm:spPr/>
      <dgm:t>
        <a:bodyPr/>
        <a:lstStyle/>
        <a:p>
          <a:r>
            <a:rPr lang="en-US" dirty="0" smtClean="0"/>
            <a:t>One nominal variable</a:t>
          </a:r>
          <a:endParaRPr lang="en-US" dirty="0"/>
        </a:p>
      </dgm:t>
    </dgm:pt>
    <dgm:pt modelId="{511CF59B-D211-E04E-AF1C-795B42C53378}" type="parTrans" cxnId="{97FA38C3-D12F-5141-ABEE-7FD411E04FA4}">
      <dgm:prSet/>
      <dgm:spPr/>
      <dgm:t>
        <a:bodyPr/>
        <a:lstStyle/>
        <a:p>
          <a:endParaRPr lang="en-US"/>
        </a:p>
      </dgm:t>
    </dgm:pt>
    <dgm:pt modelId="{DA981DA6-7949-2D4F-8354-30DD0F64DCA8}" type="sibTrans" cxnId="{97FA38C3-D12F-5141-ABEE-7FD411E04FA4}">
      <dgm:prSet custT="1"/>
      <dgm:spPr/>
      <dgm:t>
        <a:bodyPr/>
        <a:lstStyle/>
        <a:p>
          <a:r>
            <a:rPr lang="en-US" sz="1800" dirty="0" smtClean="0"/>
            <a:t>Chi-square test of goodness-of-fit </a:t>
          </a:r>
          <a:endParaRPr lang="en-US" sz="1800" dirty="0"/>
        </a:p>
      </dgm:t>
    </dgm:pt>
    <dgm:pt modelId="{C6E15718-AC75-2540-80BC-2C6D40CECA94}">
      <dgm:prSet phldrT="[Text]"/>
      <dgm:spPr/>
      <dgm:t>
        <a:bodyPr/>
        <a:lstStyle/>
        <a:p>
          <a:r>
            <a:rPr lang="en-US" dirty="0" smtClean="0"/>
            <a:t>Two nominal variables</a:t>
          </a:r>
          <a:endParaRPr lang="en-US" dirty="0"/>
        </a:p>
      </dgm:t>
    </dgm:pt>
    <dgm:pt modelId="{11566CA3-7EA2-7944-894E-9E1775D91F71}" type="parTrans" cxnId="{A8B776C4-286B-BB4E-B46A-8E8E388336C6}">
      <dgm:prSet/>
      <dgm:spPr/>
      <dgm:t>
        <a:bodyPr/>
        <a:lstStyle/>
        <a:p>
          <a:endParaRPr lang="en-US"/>
        </a:p>
      </dgm:t>
    </dgm:pt>
    <dgm:pt modelId="{6862FB43-BEA9-D442-AE3C-D4E41565400D}" type="sibTrans" cxnId="{A8B776C4-286B-BB4E-B46A-8E8E388336C6}">
      <dgm:prSet custT="1"/>
      <dgm:spPr/>
      <dgm:t>
        <a:bodyPr/>
        <a:lstStyle/>
        <a:p>
          <a:r>
            <a:rPr lang="en-US" sz="1800" dirty="0" smtClean="0"/>
            <a:t>Chi-square test of independence</a:t>
          </a:r>
          <a:endParaRPr lang="en-US" sz="1800" dirty="0"/>
        </a:p>
      </dgm:t>
    </dgm:pt>
    <dgm:pt modelId="{A79FBB7A-6001-4244-AAC6-E58530426C70}" type="asst">
      <dgm:prSet/>
      <dgm:spPr/>
      <dgm:t>
        <a:bodyPr/>
        <a:lstStyle/>
        <a:p>
          <a:r>
            <a:rPr lang="en-US" dirty="0" smtClean="0"/>
            <a:t>Question about prediction</a:t>
          </a:r>
          <a:endParaRPr lang="en-US" dirty="0"/>
        </a:p>
      </dgm:t>
    </dgm:pt>
    <dgm:pt modelId="{5EB71888-766C-3B49-9281-282EB3D14138}" type="parTrans" cxnId="{3FBD33AB-7749-1A4E-B1BF-FD2108BC93EA}">
      <dgm:prSet/>
      <dgm:spPr/>
      <dgm:t>
        <a:bodyPr/>
        <a:lstStyle/>
        <a:p>
          <a:endParaRPr lang="en-US"/>
        </a:p>
      </dgm:t>
    </dgm:pt>
    <dgm:pt modelId="{AA221DBC-E261-AE47-9296-32BDD6B9840E}" type="sibTrans" cxnId="{3FBD33AB-7749-1A4E-B1BF-FD2108BC93EA}">
      <dgm:prSet custT="1"/>
      <dgm:spPr/>
      <dgm:t>
        <a:bodyPr/>
        <a:lstStyle/>
        <a:p>
          <a:r>
            <a:rPr lang="en-US" sz="1800" dirty="0" smtClean="0"/>
            <a:t>Regression </a:t>
          </a:r>
          <a:endParaRPr lang="en-US" sz="1800" dirty="0"/>
        </a:p>
      </dgm:t>
    </dgm:pt>
    <dgm:pt modelId="{E32ACBF7-5915-9F40-AE46-C90ED5787039}">
      <dgm:prSet/>
      <dgm:spPr/>
      <dgm:t>
        <a:bodyPr/>
        <a:lstStyle/>
        <a:p>
          <a:r>
            <a:rPr lang="en-US" dirty="0" smtClean="0"/>
            <a:t>Nominal IV and Scale DV</a:t>
          </a:r>
          <a:endParaRPr lang="en-US" dirty="0"/>
        </a:p>
      </dgm:t>
    </dgm:pt>
    <dgm:pt modelId="{EECB6D4A-2360-AA47-A4D8-E93715FEB73F}" type="parTrans" cxnId="{709D3A38-DCEE-C44A-AF8A-343727D689BD}">
      <dgm:prSet/>
      <dgm:spPr/>
      <dgm:t>
        <a:bodyPr/>
        <a:lstStyle/>
        <a:p>
          <a:endParaRPr lang="en-US"/>
        </a:p>
      </dgm:t>
    </dgm:pt>
    <dgm:pt modelId="{0D0D7A09-C15F-3B4B-BE0C-433FE8BD1483}" type="sibTrans" cxnId="{709D3A38-DCEE-C44A-AF8A-343727D689BD}">
      <dgm:prSet/>
      <dgm:spPr/>
      <dgm:t>
        <a:bodyPr/>
        <a:lstStyle/>
        <a:p>
          <a:endParaRPr lang="en-US"/>
        </a:p>
      </dgm:t>
    </dgm:pt>
    <dgm:pt modelId="{83CCFE2C-B2ED-F943-A76B-5893C46E0C1E}" type="pres">
      <dgm:prSet presAssocID="{299394CA-6446-DC40-944F-92E57A91F2B6}" presName="hierChild1" presStyleCnt="0">
        <dgm:presLayoutVars>
          <dgm:orgChart val="1"/>
          <dgm:chPref val="1"/>
          <dgm:dir/>
          <dgm:animOne val="branch"/>
          <dgm:animLvl val="lvl"/>
          <dgm:resizeHandles/>
        </dgm:presLayoutVars>
      </dgm:prSet>
      <dgm:spPr/>
      <dgm:t>
        <a:bodyPr/>
        <a:lstStyle/>
        <a:p>
          <a:endParaRPr lang="en-US"/>
        </a:p>
      </dgm:t>
    </dgm:pt>
    <dgm:pt modelId="{D4884389-5451-0A40-A37F-B272D67195EA}" type="pres">
      <dgm:prSet presAssocID="{BA521B7E-B7CB-FE43-80E4-232290EE962C}" presName="hierRoot1" presStyleCnt="0">
        <dgm:presLayoutVars>
          <dgm:hierBranch val="init"/>
        </dgm:presLayoutVars>
      </dgm:prSet>
      <dgm:spPr/>
    </dgm:pt>
    <dgm:pt modelId="{4AC34AE8-602C-B74B-B006-0C52AE7FEB16}" type="pres">
      <dgm:prSet presAssocID="{BA521B7E-B7CB-FE43-80E4-232290EE962C}" presName="rootComposite1" presStyleCnt="0"/>
      <dgm:spPr/>
    </dgm:pt>
    <dgm:pt modelId="{AFA1A18B-5F14-3443-9984-D4CC8AB887CA}" type="pres">
      <dgm:prSet presAssocID="{BA521B7E-B7CB-FE43-80E4-232290EE962C}" presName="rootText1" presStyleLbl="node0" presStyleIdx="0" presStyleCnt="3">
        <dgm:presLayoutVars>
          <dgm:chMax/>
          <dgm:chPref val="3"/>
        </dgm:presLayoutVars>
      </dgm:prSet>
      <dgm:spPr/>
      <dgm:t>
        <a:bodyPr/>
        <a:lstStyle/>
        <a:p>
          <a:endParaRPr lang="en-US"/>
        </a:p>
      </dgm:t>
    </dgm:pt>
    <dgm:pt modelId="{778E431F-0822-104B-A6E7-B2759D986A27}" type="pres">
      <dgm:prSet presAssocID="{BA521B7E-B7CB-FE43-80E4-232290EE962C}" presName="titleText1" presStyleLbl="fgAcc0" presStyleIdx="0" presStyleCnt="3">
        <dgm:presLayoutVars>
          <dgm:chMax val="0"/>
          <dgm:chPref val="0"/>
        </dgm:presLayoutVars>
      </dgm:prSet>
      <dgm:spPr/>
      <dgm:t>
        <a:bodyPr/>
        <a:lstStyle/>
        <a:p>
          <a:endParaRPr lang="en-US"/>
        </a:p>
      </dgm:t>
    </dgm:pt>
    <dgm:pt modelId="{E17817F9-EE9B-BA4B-A10B-4DB450D3C004}" type="pres">
      <dgm:prSet presAssocID="{BA521B7E-B7CB-FE43-80E4-232290EE962C}" presName="rootConnector1" presStyleLbl="node1" presStyleIdx="0" presStyleCnt="2"/>
      <dgm:spPr/>
      <dgm:t>
        <a:bodyPr/>
        <a:lstStyle/>
        <a:p>
          <a:endParaRPr lang="en-US"/>
        </a:p>
      </dgm:t>
    </dgm:pt>
    <dgm:pt modelId="{8B4AA885-E87D-D749-8454-A9E24EB760EE}" type="pres">
      <dgm:prSet presAssocID="{BA521B7E-B7CB-FE43-80E4-232290EE962C}" presName="hierChild2" presStyleCnt="0"/>
      <dgm:spPr/>
    </dgm:pt>
    <dgm:pt modelId="{4657BA72-BD06-A345-9B92-841B389F639C}" type="pres">
      <dgm:prSet presAssocID="{BA521B7E-B7CB-FE43-80E4-232290EE962C}" presName="hierChild3" presStyleCnt="0"/>
      <dgm:spPr/>
    </dgm:pt>
    <dgm:pt modelId="{3FE048E1-C2F9-4C4C-BCF6-1E62B4EBD12D}" type="pres">
      <dgm:prSet presAssocID="{5ECA5300-575F-E748-A3C2-4F32AF285895}" presName="Name96" presStyleLbl="parChTrans1D2" presStyleIdx="0" presStyleCnt="4"/>
      <dgm:spPr/>
      <dgm:t>
        <a:bodyPr/>
        <a:lstStyle/>
        <a:p>
          <a:endParaRPr lang="en-US"/>
        </a:p>
      </dgm:t>
    </dgm:pt>
    <dgm:pt modelId="{BCB234AB-6E6C-5041-B7E2-CFFE7FE2A4B1}" type="pres">
      <dgm:prSet presAssocID="{0CDF627F-06D8-1F40-98F6-365DA998FA37}" presName="hierRoot3" presStyleCnt="0">
        <dgm:presLayoutVars>
          <dgm:hierBranch val="init"/>
        </dgm:presLayoutVars>
      </dgm:prSet>
      <dgm:spPr/>
    </dgm:pt>
    <dgm:pt modelId="{BB2763ED-6ECA-9941-90F4-855F719B2E6A}" type="pres">
      <dgm:prSet presAssocID="{0CDF627F-06D8-1F40-98F6-365DA998FA37}" presName="rootComposite3" presStyleCnt="0"/>
      <dgm:spPr/>
    </dgm:pt>
    <dgm:pt modelId="{232437FE-A62E-7043-94E0-C0EB70396293}" type="pres">
      <dgm:prSet presAssocID="{0CDF627F-06D8-1F40-98F6-365DA998FA37}" presName="rootText3" presStyleLbl="asst1" presStyleIdx="0" presStyleCnt="2">
        <dgm:presLayoutVars>
          <dgm:chPref val="3"/>
        </dgm:presLayoutVars>
      </dgm:prSet>
      <dgm:spPr/>
      <dgm:t>
        <a:bodyPr/>
        <a:lstStyle/>
        <a:p>
          <a:endParaRPr lang="en-US"/>
        </a:p>
      </dgm:t>
    </dgm:pt>
    <dgm:pt modelId="{EAEAEF9B-91D1-4144-A1A4-EF1365762938}" type="pres">
      <dgm:prSet presAssocID="{0CDF627F-06D8-1F40-98F6-365DA998FA37}" presName="titleText3" presStyleLbl="fgAcc2" presStyleIdx="0" presStyleCnt="2" custScaleX="117705" custScaleY="699959" custLinFactY="130454" custLinFactNeighborX="-20681" custLinFactNeighborY="200000">
        <dgm:presLayoutVars>
          <dgm:chMax val="0"/>
          <dgm:chPref val="0"/>
        </dgm:presLayoutVars>
      </dgm:prSet>
      <dgm:spPr/>
      <dgm:t>
        <a:bodyPr/>
        <a:lstStyle/>
        <a:p>
          <a:endParaRPr lang="en-US"/>
        </a:p>
      </dgm:t>
    </dgm:pt>
    <dgm:pt modelId="{D7C66714-8B94-6942-8D89-D5DCC8D62714}" type="pres">
      <dgm:prSet presAssocID="{0CDF627F-06D8-1F40-98F6-365DA998FA37}" presName="rootConnector3" presStyleLbl="asst1" presStyleIdx="0" presStyleCnt="2"/>
      <dgm:spPr/>
      <dgm:t>
        <a:bodyPr/>
        <a:lstStyle/>
        <a:p>
          <a:endParaRPr lang="en-US"/>
        </a:p>
      </dgm:t>
    </dgm:pt>
    <dgm:pt modelId="{6074A02A-5D73-A24E-977C-B14F5167F3FC}" type="pres">
      <dgm:prSet presAssocID="{0CDF627F-06D8-1F40-98F6-365DA998FA37}" presName="hierChild6" presStyleCnt="0"/>
      <dgm:spPr/>
    </dgm:pt>
    <dgm:pt modelId="{E027C389-A413-CA40-BEDA-AF289D5F5181}" type="pres">
      <dgm:prSet presAssocID="{0CDF627F-06D8-1F40-98F6-365DA998FA37}" presName="hierChild7" presStyleCnt="0"/>
      <dgm:spPr/>
    </dgm:pt>
    <dgm:pt modelId="{6FB99CF7-1654-924D-AA7B-94EF1628C778}" type="pres">
      <dgm:prSet presAssocID="{5EB71888-766C-3B49-9281-282EB3D14138}" presName="Name96" presStyleLbl="parChTrans1D2" presStyleIdx="1" presStyleCnt="4"/>
      <dgm:spPr/>
      <dgm:t>
        <a:bodyPr/>
        <a:lstStyle/>
        <a:p>
          <a:endParaRPr lang="en-US"/>
        </a:p>
      </dgm:t>
    </dgm:pt>
    <dgm:pt modelId="{5357C249-344D-6944-A6F0-4E08922AB930}" type="pres">
      <dgm:prSet presAssocID="{A79FBB7A-6001-4244-AAC6-E58530426C70}" presName="hierRoot3" presStyleCnt="0">
        <dgm:presLayoutVars>
          <dgm:hierBranch val="init"/>
        </dgm:presLayoutVars>
      </dgm:prSet>
      <dgm:spPr/>
    </dgm:pt>
    <dgm:pt modelId="{F23B12E6-7880-5041-8D49-A866EF25F3A6}" type="pres">
      <dgm:prSet presAssocID="{A79FBB7A-6001-4244-AAC6-E58530426C70}" presName="rootComposite3" presStyleCnt="0"/>
      <dgm:spPr/>
    </dgm:pt>
    <dgm:pt modelId="{11266E07-A68A-6843-ABE2-85994D492C0A}" type="pres">
      <dgm:prSet presAssocID="{A79FBB7A-6001-4244-AAC6-E58530426C70}" presName="rootText3" presStyleLbl="asst1" presStyleIdx="1" presStyleCnt="2">
        <dgm:presLayoutVars>
          <dgm:chPref val="3"/>
        </dgm:presLayoutVars>
      </dgm:prSet>
      <dgm:spPr/>
      <dgm:t>
        <a:bodyPr/>
        <a:lstStyle/>
        <a:p>
          <a:endParaRPr lang="en-US"/>
        </a:p>
      </dgm:t>
    </dgm:pt>
    <dgm:pt modelId="{C2A9664C-A1B2-F04A-91BB-F2458874F0D6}" type="pres">
      <dgm:prSet presAssocID="{A79FBB7A-6001-4244-AAC6-E58530426C70}" presName="titleText3" presStyleLbl="fgAcc2" presStyleIdx="1" presStyleCnt="2" custScaleX="129533" custScaleY="398363" custLinFactY="67355" custLinFactNeighborX="-16305" custLinFactNeighborY="100000">
        <dgm:presLayoutVars>
          <dgm:chMax val="0"/>
          <dgm:chPref val="0"/>
        </dgm:presLayoutVars>
      </dgm:prSet>
      <dgm:spPr/>
      <dgm:t>
        <a:bodyPr/>
        <a:lstStyle/>
        <a:p>
          <a:endParaRPr lang="en-US"/>
        </a:p>
      </dgm:t>
    </dgm:pt>
    <dgm:pt modelId="{8D685D94-88F2-3841-A983-F5A2847647B6}" type="pres">
      <dgm:prSet presAssocID="{A79FBB7A-6001-4244-AAC6-E58530426C70}" presName="rootConnector3" presStyleLbl="asst1" presStyleIdx="1" presStyleCnt="2"/>
      <dgm:spPr/>
      <dgm:t>
        <a:bodyPr/>
        <a:lstStyle/>
        <a:p>
          <a:endParaRPr lang="en-US"/>
        </a:p>
      </dgm:t>
    </dgm:pt>
    <dgm:pt modelId="{C9BD07E3-1C04-9947-851C-98F4ABC2C152}" type="pres">
      <dgm:prSet presAssocID="{A79FBB7A-6001-4244-AAC6-E58530426C70}" presName="hierChild6" presStyleCnt="0"/>
      <dgm:spPr/>
    </dgm:pt>
    <dgm:pt modelId="{2AF41B35-E4EA-A948-9AA1-C6E5FD3DAFE2}" type="pres">
      <dgm:prSet presAssocID="{A79FBB7A-6001-4244-AAC6-E58530426C70}" presName="hierChild7" presStyleCnt="0"/>
      <dgm:spPr/>
    </dgm:pt>
    <dgm:pt modelId="{8786D7DD-AEFF-874C-8062-9692B97B6350}" type="pres">
      <dgm:prSet presAssocID="{65BA7EF9-6B74-8042-9EE2-691DB930F7AF}" presName="hierRoot1" presStyleCnt="0">
        <dgm:presLayoutVars>
          <dgm:hierBranch val="init"/>
        </dgm:presLayoutVars>
      </dgm:prSet>
      <dgm:spPr/>
    </dgm:pt>
    <dgm:pt modelId="{AD00B367-E6B2-D540-96FC-E731BA6E6A16}" type="pres">
      <dgm:prSet presAssocID="{65BA7EF9-6B74-8042-9EE2-691DB930F7AF}" presName="rootComposite1" presStyleCnt="0"/>
      <dgm:spPr/>
    </dgm:pt>
    <dgm:pt modelId="{9E51FE21-2A59-7849-828E-BADC376FF8B2}" type="pres">
      <dgm:prSet presAssocID="{65BA7EF9-6B74-8042-9EE2-691DB930F7AF}" presName="rootText1" presStyleLbl="node0" presStyleIdx="1" presStyleCnt="3">
        <dgm:presLayoutVars>
          <dgm:chMax/>
          <dgm:chPref val="3"/>
        </dgm:presLayoutVars>
      </dgm:prSet>
      <dgm:spPr/>
      <dgm:t>
        <a:bodyPr/>
        <a:lstStyle/>
        <a:p>
          <a:endParaRPr lang="en-US"/>
        </a:p>
      </dgm:t>
    </dgm:pt>
    <dgm:pt modelId="{9EBCE177-BFBA-A64A-B3EE-0ACE7EF42990}" type="pres">
      <dgm:prSet presAssocID="{65BA7EF9-6B74-8042-9EE2-691DB930F7AF}" presName="titleText1" presStyleLbl="fgAcc0" presStyleIdx="1" presStyleCnt="3">
        <dgm:presLayoutVars>
          <dgm:chMax val="0"/>
          <dgm:chPref val="0"/>
        </dgm:presLayoutVars>
      </dgm:prSet>
      <dgm:spPr/>
      <dgm:t>
        <a:bodyPr/>
        <a:lstStyle/>
        <a:p>
          <a:endParaRPr lang="en-US"/>
        </a:p>
      </dgm:t>
    </dgm:pt>
    <dgm:pt modelId="{1B1E7E4C-42AC-F24D-9864-117431E85EDF}" type="pres">
      <dgm:prSet presAssocID="{65BA7EF9-6B74-8042-9EE2-691DB930F7AF}" presName="rootConnector1" presStyleLbl="node1" presStyleIdx="0" presStyleCnt="2"/>
      <dgm:spPr/>
      <dgm:t>
        <a:bodyPr/>
        <a:lstStyle/>
        <a:p>
          <a:endParaRPr lang="en-US"/>
        </a:p>
      </dgm:t>
    </dgm:pt>
    <dgm:pt modelId="{AE1FE356-2059-A243-BB20-CA0846B9D764}" type="pres">
      <dgm:prSet presAssocID="{65BA7EF9-6B74-8042-9EE2-691DB930F7AF}" presName="hierChild2" presStyleCnt="0"/>
      <dgm:spPr/>
    </dgm:pt>
    <dgm:pt modelId="{73E831D9-B08E-EF42-97F7-3E8B8A620C86}" type="pres">
      <dgm:prSet presAssocID="{511CF59B-D211-E04E-AF1C-795B42C53378}" presName="Name37" presStyleLbl="parChTrans1D2" presStyleIdx="2" presStyleCnt="4"/>
      <dgm:spPr/>
      <dgm:t>
        <a:bodyPr/>
        <a:lstStyle/>
        <a:p>
          <a:endParaRPr lang="en-US"/>
        </a:p>
      </dgm:t>
    </dgm:pt>
    <dgm:pt modelId="{3E09ECC7-6788-E04D-AE86-6E9A1346B9FF}" type="pres">
      <dgm:prSet presAssocID="{CA9CF6AC-AA20-5F44-AD2C-B14793A7AD44}" presName="hierRoot2" presStyleCnt="0">
        <dgm:presLayoutVars>
          <dgm:hierBranch val="init"/>
        </dgm:presLayoutVars>
      </dgm:prSet>
      <dgm:spPr/>
    </dgm:pt>
    <dgm:pt modelId="{4F7A2431-7AB8-F74B-9670-5BBBE6BAFAB3}" type="pres">
      <dgm:prSet presAssocID="{CA9CF6AC-AA20-5F44-AD2C-B14793A7AD44}" presName="rootComposite" presStyleCnt="0"/>
      <dgm:spPr/>
    </dgm:pt>
    <dgm:pt modelId="{09EAEDC0-51A1-B648-A487-F4F8F8A511DA}" type="pres">
      <dgm:prSet presAssocID="{CA9CF6AC-AA20-5F44-AD2C-B14793A7AD44}" presName="rootText" presStyleLbl="node1" presStyleIdx="0" presStyleCnt="2">
        <dgm:presLayoutVars>
          <dgm:chMax/>
          <dgm:chPref val="3"/>
        </dgm:presLayoutVars>
      </dgm:prSet>
      <dgm:spPr/>
      <dgm:t>
        <a:bodyPr/>
        <a:lstStyle/>
        <a:p>
          <a:endParaRPr lang="en-US"/>
        </a:p>
      </dgm:t>
    </dgm:pt>
    <dgm:pt modelId="{3F89EA09-B27C-284B-8549-3EA233B1358F}" type="pres">
      <dgm:prSet presAssocID="{CA9CF6AC-AA20-5F44-AD2C-B14793A7AD44}" presName="titleText2" presStyleLbl="fgAcc1" presStyleIdx="0" presStyleCnt="2" custScaleX="175636" custScaleY="623836" custLinFactY="100000" custLinFactNeighborX="-19096" custLinFactNeighborY="186831">
        <dgm:presLayoutVars>
          <dgm:chMax val="0"/>
          <dgm:chPref val="0"/>
        </dgm:presLayoutVars>
      </dgm:prSet>
      <dgm:spPr/>
      <dgm:t>
        <a:bodyPr/>
        <a:lstStyle/>
        <a:p>
          <a:endParaRPr lang="en-US"/>
        </a:p>
      </dgm:t>
    </dgm:pt>
    <dgm:pt modelId="{E74BB709-EB24-7A45-B69E-DB19CA2274DC}" type="pres">
      <dgm:prSet presAssocID="{CA9CF6AC-AA20-5F44-AD2C-B14793A7AD44}" presName="rootConnector" presStyleLbl="node2" presStyleIdx="0" presStyleCnt="0"/>
      <dgm:spPr/>
      <dgm:t>
        <a:bodyPr/>
        <a:lstStyle/>
        <a:p>
          <a:endParaRPr lang="en-US"/>
        </a:p>
      </dgm:t>
    </dgm:pt>
    <dgm:pt modelId="{F2ABF9FB-51C5-9447-AB88-3DC321EB0AFE}" type="pres">
      <dgm:prSet presAssocID="{CA9CF6AC-AA20-5F44-AD2C-B14793A7AD44}" presName="hierChild4" presStyleCnt="0"/>
      <dgm:spPr/>
    </dgm:pt>
    <dgm:pt modelId="{B621DC47-193D-1044-AF31-781BC02B7469}" type="pres">
      <dgm:prSet presAssocID="{CA9CF6AC-AA20-5F44-AD2C-B14793A7AD44}" presName="hierChild5" presStyleCnt="0"/>
      <dgm:spPr/>
    </dgm:pt>
    <dgm:pt modelId="{2D280C50-5527-D04A-877B-8CD90E23424E}" type="pres">
      <dgm:prSet presAssocID="{11566CA3-7EA2-7944-894E-9E1775D91F71}" presName="Name37" presStyleLbl="parChTrans1D2" presStyleIdx="3" presStyleCnt="4"/>
      <dgm:spPr/>
      <dgm:t>
        <a:bodyPr/>
        <a:lstStyle/>
        <a:p>
          <a:endParaRPr lang="en-US"/>
        </a:p>
      </dgm:t>
    </dgm:pt>
    <dgm:pt modelId="{410126A0-698E-5642-8183-F86CA5E84B63}" type="pres">
      <dgm:prSet presAssocID="{C6E15718-AC75-2540-80BC-2C6D40CECA94}" presName="hierRoot2" presStyleCnt="0">
        <dgm:presLayoutVars>
          <dgm:hierBranch val="init"/>
        </dgm:presLayoutVars>
      </dgm:prSet>
      <dgm:spPr/>
    </dgm:pt>
    <dgm:pt modelId="{BD0E614F-1F4D-6342-A579-DE527F2766AB}" type="pres">
      <dgm:prSet presAssocID="{C6E15718-AC75-2540-80BC-2C6D40CECA94}" presName="rootComposite" presStyleCnt="0"/>
      <dgm:spPr/>
    </dgm:pt>
    <dgm:pt modelId="{54A1674B-DE0A-FD47-9874-37C331A6EE69}" type="pres">
      <dgm:prSet presAssocID="{C6E15718-AC75-2540-80BC-2C6D40CECA94}" presName="rootText" presStyleLbl="node1" presStyleIdx="1" presStyleCnt="2">
        <dgm:presLayoutVars>
          <dgm:chMax/>
          <dgm:chPref val="3"/>
        </dgm:presLayoutVars>
      </dgm:prSet>
      <dgm:spPr/>
      <dgm:t>
        <a:bodyPr/>
        <a:lstStyle/>
        <a:p>
          <a:endParaRPr lang="en-US"/>
        </a:p>
      </dgm:t>
    </dgm:pt>
    <dgm:pt modelId="{1400CC00-E486-0F4F-B0B4-7E79976558AC}" type="pres">
      <dgm:prSet presAssocID="{C6E15718-AC75-2540-80BC-2C6D40CECA94}" presName="titleText2" presStyleLbl="fgAcc1" presStyleIdx="1" presStyleCnt="2" custScaleX="174996" custScaleY="656649" custLinFactY="103528" custLinFactNeighborX="-14233" custLinFactNeighborY="200000">
        <dgm:presLayoutVars>
          <dgm:chMax val="0"/>
          <dgm:chPref val="0"/>
        </dgm:presLayoutVars>
      </dgm:prSet>
      <dgm:spPr/>
      <dgm:t>
        <a:bodyPr/>
        <a:lstStyle/>
        <a:p>
          <a:endParaRPr lang="en-US"/>
        </a:p>
      </dgm:t>
    </dgm:pt>
    <dgm:pt modelId="{EDCF7610-4E7F-F444-B56A-2B244303F303}" type="pres">
      <dgm:prSet presAssocID="{C6E15718-AC75-2540-80BC-2C6D40CECA94}" presName="rootConnector" presStyleLbl="node2" presStyleIdx="0" presStyleCnt="0"/>
      <dgm:spPr/>
      <dgm:t>
        <a:bodyPr/>
        <a:lstStyle/>
        <a:p>
          <a:endParaRPr lang="en-US"/>
        </a:p>
      </dgm:t>
    </dgm:pt>
    <dgm:pt modelId="{DBB59A94-0A0C-7040-BD5F-26CD0A9D2748}" type="pres">
      <dgm:prSet presAssocID="{C6E15718-AC75-2540-80BC-2C6D40CECA94}" presName="hierChild4" presStyleCnt="0"/>
      <dgm:spPr/>
    </dgm:pt>
    <dgm:pt modelId="{BD15BAA8-A127-3044-B9BB-D741F0E7065E}" type="pres">
      <dgm:prSet presAssocID="{C6E15718-AC75-2540-80BC-2C6D40CECA94}" presName="hierChild5" presStyleCnt="0"/>
      <dgm:spPr/>
    </dgm:pt>
    <dgm:pt modelId="{075060BF-1E2E-4E4E-85AF-E55CEBF54D3E}" type="pres">
      <dgm:prSet presAssocID="{65BA7EF9-6B74-8042-9EE2-691DB930F7AF}" presName="hierChild3" presStyleCnt="0"/>
      <dgm:spPr/>
    </dgm:pt>
    <dgm:pt modelId="{51527CEB-719D-6246-ACDC-B117186B3B49}" type="pres">
      <dgm:prSet presAssocID="{E32ACBF7-5915-9F40-AE46-C90ED5787039}" presName="hierRoot1" presStyleCnt="0">
        <dgm:presLayoutVars>
          <dgm:hierBranch val="init"/>
        </dgm:presLayoutVars>
      </dgm:prSet>
      <dgm:spPr/>
    </dgm:pt>
    <dgm:pt modelId="{11493FF0-6B6A-A44A-AFF7-1653EF7CF276}" type="pres">
      <dgm:prSet presAssocID="{E32ACBF7-5915-9F40-AE46-C90ED5787039}" presName="rootComposite1" presStyleCnt="0"/>
      <dgm:spPr/>
    </dgm:pt>
    <dgm:pt modelId="{81EF38E8-0814-694E-AB7C-4BAF2E4AA187}" type="pres">
      <dgm:prSet presAssocID="{E32ACBF7-5915-9F40-AE46-C90ED5787039}" presName="rootText1" presStyleLbl="node0" presStyleIdx="2" presStyleCnt="3" custLinFactNeighborX="66135" custLinFactNeighborY="-4465">
        <dgm:presLayoutVars>
          <dgm:chMax/>
          <dgm:chPref val="3"/>
        </dgm:presLayoutVars>
      </dgm:prSet>
      <dgm:spPr/>
      <dgm:t>
        <a:bodyPr/>
        <a:lstStyle/>
        <a:p>
          <a:endParaRPr lang="en-US"/>
        </a:p>
      </dgm:t>
    </dgm:pt>
    <dgm:pt modelId="{A1797F4B-CCD2-234F-979A-983639E1FEC9}" type="pres">
      <dgm:prSet presAssocID="{E32ACBF7-5915-9F40-AE46-C90ED5787039}" presName="titleText1" presStyleLbl="fgAcc0" presStyleIdx="2" presStyleCnt="3">
        <dgm:presLayoutVars>
          <dgm:chMax val="0"/>
          <dgm:chPref val="0"/>
        </dgm:presLayoutVars>
      </dgm:prSet>
      <dgm:spPr/>
      <dgm:t>
        <a:bodyPr/>
        <a:lstStyle/>
        <a:p>
          <a:endParaRPr lang="en-US"/>
        </a:p>
      </dgm:t>
    </dgm:pt>
    <dgm:pt modelId="{6D8A8AB5-DAEE-8244-9963-DF5E06FFD684}" type="pres">
      <dgm:prSet presAssocID="{E32ACBF7-5915-9F40-AE46-C90ED5787039}" presName="rootConnector1" presStyleLbl="node1" presStyleIdx="1" presStyleCnt="2"/>
      <dgm:spPr/>
      <dgm:t>
        <a:bodyPr/>
        <a:lstStyle/>
        <a:p>
          <a:endParaRPr lang="en-US"/>
        </a:p>
      </dgm:t>
    </dgm:pt>
    <dgm:pt modelId="{AB2A8ACD-592F-2A4A-8024-364985AA4684}" type="pres">
      <dgm:prSet presAssocID="{E32ACBF7-5915-9F40-AE46-C90ED5787039}" presName="hierChild2" presStyleCnt="0"/>
      <dgm:spPr/>
    </dgm:pt>
    <dgm:pt modelId="{854999B0-0F98-2F43-AB2F-B7F566A53AD1}" type="pres">
      <dgm:prSet presAssocID="{E32ACBF7-5915-9F40-AE46-C90ED5787039}" presName="hierChild3" presStyleCnt="0"/>
      <dgm:spPr/>
    </dgm:pt>
  </dgm:ptLst>
  <dgm:cxnLst>
    <dgm:cxn modelId="{D013B4B1-83D6-FC4F-8E13-145D95A77EC0}" type="presOf" srcId="{E32ACBF7-5915-9F40-AE46-C90ED5787039}" destId="{81EF38E8-0814-694E-AB7C-4BAF2E4AA187}" srcOrd="0" destOrd="0" presId="urn:microsoft.com/office/officeart/2008/layout/NameandTitleOrganizationalChart"/>
    <dgm:cxn modelId="{E07A30C4-6BD6-C64F-A72D-D99EB14C025F}" type="presOf" srcId="{511CF59B-D211-E04E-AF1C-795B42C53378}" destId="{73E831D9-B08E-EF42-97F7-3E8B8A620C86}" srcOrd="0" destOrd="0" presId="urn:microsoft.com/office/officeart/2008/layout/NameandTitleOrganizationalChart"/>
    <dgm:cxn modelId="{971B8045-D07A-BF41-A9EC-914DB9CDE0F6}" type="presOf" srcId="{A79FBB7A-6001-4244-AAC6-E58530426C70}" destId="{11266E07-A68A-6843-ABE2-85994D492C0A}" srcOrd="0" destOrd="0" presId="urn:microsoft.com/office/officeart/2008/layout/NameandTitleOrganizationalChart"/>
    <dgm:cxn modelId="{162F4E41-C748-4446-B440-DEB8BA03553D}" type="presOf" srcId="{CA9CF6AC-AA20-5F44-AD2C-B14793A7AD44}" destId="{E74BB709-EB24-7A45-B69E-DB19CA2274DC}" srcOrd="1" destOrd="0" presId="urn:microsoft.com/office/officeart/2008/layout/NameandTitleOrganizationalChart"/>
    <dgm:cxn modelId="{7D8A9078-7956-7B4D-B5A4-FD0572CFBC5F}" type="presOf" srcId="{65BA7EF9-6B74-8042-9EE2-691DB930F7AF}" destId="{1B1E7E4C-42AC-F24D-9864-117431E85EDF}" srcOrd="1" destOrd="0" presId="urn:microsoft.com/office/officeart/2008/layout/NameandTitleOrganizationalChart"/>
    <dgm:cxn modelId="{A8B776C4-286B-BB4E-B46A-8E8E388336C6}" srcId="{65BA7EF9-6B74-8042-9EE2-691DB930F7AF}" destId="{C6E15718-AC75-2540-80BC-2C6D40CECA94}" srcOrd="1" destOrd="0" parTransId="{11566CA3-7EA2-7944-894E-9E1775D91F71}" sibTransId="{6862FB43-BEA9-D442-AE3C-D4E41565400D}"/>
    <dgm:cxn modelId="{F269E7D8-6F46-9F43-82FF-CA0796170554}" type="presOf" srcId="{AA221DBC-E261-AE47-9296-32BDD6B9840E}" destId="{C2A9664C-A1B2-F04A-91BB-F2458874F0D6}" srcOrd="0" destOrd="0" presId="urn:microsoft.com/office/officeart/2008/layout/NameandTitleOrganizationalChart"/>
    <dgm:cxn modelId="{65659D6A-F581-A94D-AF13-46B99135EF1B}" srcId="{299394CA-6446-DC40-944F-92E57A91F2B6}" destId="{65BA7EF9-6B74-8042-9EE2-691DB930F7AF}" srcOrd="1" destOrd="0" parTransId="{47F928F3-1873-0F49-AC9C-CAA040401BEA}" sibTransId="{5FF1922A-6777-584B-B5D2-25B0FAA0F5AE}"/>
    <dgm:cxn modelId="{F32DC8D3-FB1F-5E40-B00A-ADC2448D7DDC}" type="presOf" srcId="{0CDF627F-06D8-1F40-98F6-365DA998FA37}" destId="{D7C66714-8B94-6942-8D89-D5DCC8D62714}" srcOrd="1" destOrd="0" presId="urn:microsoft.com/office/officeart/2008/layout/NameandTitleOrganizationalChart"/>
    <dgm:cxn modelId="{D4ECB163-E896-AD42-BF84-AD4D71C61F73}" type="presOf" srcId="{A79FBB7A-6001-4244-AAC6-E58530426C70}" destId="{8D685D94-88F2-3841-A983-F5A2847647B6}" srcOrd="1" destOrd="0" presId="urn:microsoft.com/office/officeart/2008/layout/NameandTitleOrganizationalChart"/>
    <dgm:cxn modelId="{C5F26785-6E4C-4849-B4BB-7DB69A82DB48}" type="presOf" srcId="{299394CA-6446-DC40-944F-92E57A91F2B6}" destId="{83CCFE2C-B2ED-F943-A76B-5893C46E0C1E}" srcOrd="0" destOrd="0" presId="urn:microsoft.com/office/officeart/2008/layout/NameandTitleOrganizationalChart"/>
    <dgm:cxn modelId="{38ADD470-B227-0644-A8C9-8FAAEC2F2F00}" type="presOf" srcId="{BA521B7E-B7CB-FE43-80E4-232290EE962C}" destId="{AFA1A18B-5F14-3443-9984-D4CC8AB887CA}" srcOrd="0" destOrd="0" presId="urn:microsoft.com/office/officeart/2008/layout/NameandTitleOrganizationalChart"/>
    <dgm:cxn modelId="{3FBD33AB-7749-1A4E-B1BF-FD2108BC93EA}" srcId="{BA521B7E-B7CB-FE43-80E4-232290EE962C}" destId="{A79FBB7A-6001-4244-AAC6-E58530426C70}" srcOrd="1" destOrd="0" parTransId="{5EB71888-766C-3B49-9281-282EB3D14138}" sibTransId="{AA221DBC-E261-AE47-9296-32BDD6B9840E}"/>
    <dgm:cxn modelId="{97FA38C3-D12F-5141-ABEE-7FD411E04FA4}" srcId="{65BA7EF9-6B74-8042-9EE2-691DB930F7AF}" destId="{CA9CF6AC-AA20-5F44-AD2C-B14793A7AD44}" srcOrd="0" destOrd="0" parTransId="{511CF59B-D211-E04E-AF1C-795B42C53378}" sibTransId="{DA981DA6-7949-2D4F-8354-30DD0F64DCA8}"/>
    <dgm:cxn modelId="{5B915C2D-F82F-C247-B0FE-47E3E8210D60}" type="presOf" srcId="{0D0D7A09-C15F-3B4B-BE0C-433FE8BD1483}" destId="{A1797F4B-CCD2-234F-979A-983639E1FEC9}" srcOrd="0" destOrd="0" presId="urn:microsoft.com/office/officeart/2008/layout/NameandTitleOrganizationalChart"/>
    <dgm:cxn modelId="{A9BB33DE-E966-1543-B7A3-72523B177D7F}" type="presOf" srcId="{5EB71888-766C-3B49-9281-282EB3D14138}" destId="{6FB99CF7-1654-924D-AA7B-94EF1628C778}" srcOrd="0" destOrd="0" presId="urn:microsoft.com/office/officeart/2008/layout/NameandTitleOrganizationalChart"/>
    <dgm:cxn modelId="{B17E165E-204B-F84A-A6F1-6BBE653FB6F2}" type="presOf" srcId="{5ECA5300-575F-E748-A3C2-4F32AF285895}" destId="{3FE048E1-C2F9-4C4C-BCF6-1E62B4EBD12D}" srcOrd="0" destOrd="0" presId="urn:microsoft.com/office/officeart/2008/layout/NameandTitleOrganizationalChart"/>
    <dgm:cxn modelId="{7957FEC4-722B-9142-A76A-368DEE10519C}" type="presOf" srcId="{0CDF627F-06D8-1F40-98F6-365DA998FA37}" destId="{232437FE-A62E-7043-94E0-C0EB70396293}" srcOrd="0" destOrd="0" presId="urn:microsoft.com/office/officeart/2008/layout/NameandTitleOrganizationalChart"/>
    <dgm:cxn modelId="{28B6A779-0C16-1A4E-B58E-D69BF5C14AA5}" type="presOf" srcId="{5FF1922A-6777-584B-B5D2-25B0FAA0F5AE}" destId="{9EBCE177-BFBA-A64A-B3EE-0ACE7EF42990}" srcOrd="0" destOrd="0" presId="urn:microsoft.com/office/officeart/2008/layout/NameandTitleOrganizationalChart"/>
    <dgm:cxn modelId="{21845D92-E171-764C-A689-2BB123D83F8B}" type="presOf" srcId="{DA981DA6-7949-2D4F-8354-30DD0F64DCA8}" destId="{3F89EA09-B27C-284B-8549-3EA233B1358F}" srcOrd="0" destOrd="0" presId="urn:microsoft.com/office/officeart/2008/layout/NameandTitleOrganizationalChart"/>
    <dgm:cxn modelId="{84E1281E-07F4-734C-B5E4-5C046DAF109F}" type="presOf" srcId="{C6E15718-AC75-2540-80BC-2C6D40CECA94}" destId="{EDCF7610-4E7F-F444-B56A-2B244303F303}" srcOrd="1" destOrd="0" presId="urn:microsoft.com/office/officeart/2008/layout/NameandTitleOrganizationalChart"/>
    <dgm:cxn modelId="{50C86BA2-94D9-9D4E-B506-65E81FDC8240}" type="presOf" srcId="{5C8007D2-1033-7349-9513-84376388B445}" destId="{EAEAEF9B-91D1-4144-A1A4-EF1365762938}" srcOrd="0" destOrd="0" presId="urn:microsoft.com/office/officeart/2008/layout/NameandTitleOrganizationalChart"/>
    <dgm:cxn modelId="{709D3A38-DCEE-C44A-AF8A-343727D689BD}" srcId="{299394CA-6446-DC40-944F-92E57A91F2B6}" destId="{E32ACBF7-5915-9F40-AE46-C90ED5787039}" srcOrd="2" destOrd="0" parTransId="{EECB6D4A-2360-AA47-A4D8-E93715FEB73F}" sibTransId="{0D0D7A09-C15F-3B4B-BE0C-433FE8BD1483}"/>
    <dgm:cxn modelId="{DEF0D009-1061-C143-A1BA-595E1035F5A2}" type="presOf" srcId="{CA9CF6AC-AA20-5F44-AD2C-B14793A7AD44}" destId="{09EAEDC0-51A1-B648-A487-F4F8F8A511DA}" srcOrd="0" destOrd="0" presId="urn:microsoft.com/office/officeart/2008/layout/NameandTitleOrganizationalChart"/>
    <dgm:cxn modelId="{D8A63528-8CFC-D14A-9C79-E0E4A4AA1C6E}" srcId="{299394CA-6446-DC40-944F-92E57A91F2B6}" destId="{BA521B7E-B7CB-FE43-80E4-232290EE962C}" srcOrd="0" destOrd="0" parTransId="{8755772E-F5A0-3540-BB07-18BBFE846BF3}" sibTransId="{63125193-EC63-8344-8D11-F7569EDB0871}"/>
    <dgm:cxn modelId="{606B7230-0E66-AE42-92EC-CACD38AD157C}" type="presOf" srcId="{65BA7EF9-6B74-8042-9EE2-691DB930F7AF}" destId="{9E51FE21-2A59-7849-828E-BADC376FF8B2}" srcOrd="0" destOrd="0" presId="urn:microsoft.com/office/officeart/2008/layout/NameandTitleOrganizationalChart"/>
    <dgm:cxn modelId="{121138DA-BCB8-AC46-AF2D-6750483A0541}" srcId="{BA521B7E-B7CB-FE43-80E4-232290EE962C}" destId="{0CDF627F-06D8-1F40-98F6-365DA998FA37}" srcOrd="0" destOrd="0" parTransId="{5ECA5300-575F-E748-A3C2-4F32AF285895}" sibTransId="{5C8007D2-1033-7349-9513-84376388B445}"/>
    <dgm:cxn modelId="{87317385-2FB6-3D4B-B32C-8CD963B457FB}" type="presOf" srcId="{6862FB43-BEA9-D442-AE3C-D4E41565400D}" destId="{1400CC00-E486-0F4F-B0B4-7E79976558AC}" srcOrd="0" destOrd="0" presId="urn:microsoft.com/office/officeart/2008/layout/NameandTitleOrganizationalChart"/>
    <dgm:cxn modelId="{0F977C46-0AB4-134E-8D6C-D35AE09E4D19}" type="presOf" srcId="{63125193-EC63-8344-8D11-F7569EDB0871}" destId="{778E431F-0822-104B-A6E7-B2759D986A27}" srcOrd="0" destOrd="0" presId="urn:microsoft.com/office/officeart/2008/layout/NameandTitleOrganizationalChart"/>
    <dgm:cxn modelId="{4FE05F89-397D-184B-84E7-18D770434095}" type="presOf" srcId="{BA521B7E-B7CB-FE43-80E4-232290EE962C}" destId="{E17817F9-EE9B-BA4B-A10B-4DB450D3C004}" srcOrd="1" destOrd="0" presId="urn:microsoft.com/office/officeart/2008/layout/NameandTitleOrganizationalChart"/>
    <dgm:cxn modelId="{CCA77F02-5929-3F4F-BDD3-FAF03410360D}" type="presOf" srcId="{C6E15718-AC75-2540-80BC-2C6D40CECA94}" destId="{54A1674B-DE0A-FD47-9874-37C331A6EE69}" srcOrd="0" destOrd="0" presId="urn:microsoft.com/office/officeart/2008/layout/NameandTitleOrganizationalChart"/>
    <dgm:cxn modelId="{65709F3B-4212-C54A-92ED-09D797B191FF}" type="presOf" srcId="{11566CA3-7EA2-7944-894E-9E1775D91F71}" destId="{2D280C50-5527-D04A-877B-8CD90E23424E}" srcOrd="0" destOrd="0" presId="urn:microsoft.com/office/officeart/2008/layout/NameandTitleOrganizationalChart"/>
    <dgm:cxn modelId="{3AC05097-4D09-634E-83BB-26D2CF03BD17}" type="presOf" srcId="{E32ACBF7-5915-9F40-AE46-C90ED5787039}" destId="{6D8A8AB5-DAEE-8244-9963-DF5E06FFD684}" srcOrd="1" destOrd="0" presId="urn:microsoft.com/office/officeart/2008/layout/NameandTitleOrganizationalChart"/>
    <dgm:cxn modelId="{4DAA9A62-2452-C648-B604-C5F4EEE1EB6E}" type="presParOf" srcId="{83CCFE2C-B2ED-F943-A76B-5893C46E0C1E}" destId="{D4884389-5451-0A40-A37F-B272D67195EA}" srcOrd="0" destOrd="0" presId="urn:microsoft.com/office/officeart/2008/layout/NameandTitleOrganizationalChart"/>
    <dgm:cxn modelId="{4A60C3FC-549E-1145-B258-5A64BFC62E9B}" type="presParOf" srcId="{D4884389-5451-0A40-A37F-B272D67195EA}" destId="{4AC34AE8-602C-B74B-B006-0C52AE7FEB16}" srcOrd="0" destOrd="0" presId="urn:microsoft.com/office/officeart/2008/layout/NameandTitleOrganizationalChart"/>
    <dgm:cxn modelId="{1AB6F6D1-3A1B-204D-B977-0A409C6D6746}" type="presParOf" srcId="{4AC34AE8-602C-B74B-B006-0C52AE7FEB16}" destId="{AFA1A18B-5F14-3443-9984-D4CC8AB887CA}" srcOrd="0" destOrd="0" presId="urn:microsoft.com/office/officeart/2008/layout/NameandTitleOrganizationalChart"/>
    <dgm:cxn modelId="{A820DE0C-2BD6-D243-A916-C02A031B635B}" type="presParOf" srcId="{4AC34AE8-602C-B74B-B006-0C52AE7FEB16}" destId="{778E431F-0822-104B-A6E7-B2759D986A27}" srcOrd="1" destOrd="0" presId="urn:microsoft.com/office/officeart/2008/layout/NameandTitleOrganizationalChart"/>
    <dgm:cxn modelId="{52F92691-DBC6-7A44-A66A-592DD4E9C94F}" type="presParOf" srcId="{4AC34AE8-602C-B74B-B006-0C52AE7FEB16}" destId="{E17817F9-EE9B-BA4B-A10B-4DB450D3C004}" srcOrd="2" destOrd="0" presId="urn:microsoft.com/office/officeart/2008/layout/NameandTitleOrganizationalChart"/>
    <dgm:cxn modelId="{F416B29D-8D96-2946-A1CC-10AA41661438}" type="presParOf" srcId="{D4884389-5451-0A40-A37F-B272D67195EA}" destId="{8B4AA885-E87D-D749-8454-A9E24EB760EE}" srcOrd="1" destOrd="0" presId="urn:microsoft.com/office/officeart/2008/layout/NameandTitleOrganizationalChart"/>
    <dgm:cxn modelId="{44D579A7-29A0-0C4F-8F74-7E8EA66BC901}" type="presParOf" srcId="{D4884389-5451-0A40-A37F-B272D67195EA}" destId="{4657BA72-BD06-A345-9B92-841B389F639C}" srcOrd="2" destOrd="0" presId="urn:microsoft.com/office/officeart/2008/layout/NameandTitleOrganizationalChart"/>
    <dgm:cxn modelId="{858D0082-DCD2-D840-BBF1-D25E8B051973}" type="presParOf" srcId="{4657BA72-BD06-A345-9B92-841B389F639C}" destId="{3FE048E1-C2F9-4C4C-BCF6-1E62B4EBD12D}" srcOrd="0" destOrd="0" presId="urn:microsoft.com/office/officeart/2008/layout/NameandTitleOrganizationalChart"/>
    <dgm:cxn modelId="{32BF81FB-4AA4-624E-87C1-AB63F9D94E0C}" type="presParOf" srcId="{4657BA72-BD06-A345-9B92-841B389F639C}" destId="{BCB234AB-6E6C-5041-B7E2-CFFE7FE2A4B1}" srcOrd="1" destOrd="0" presId="urn:microsoft.com/office/officeart/2008/layout/NameandTitleOrganizationalChart"/>
    <dgm:cxn modelId="{3429D0CE-6F68-1E41-94DC-CFAB4E3C312F}" type="presParOf" srcId="{BCB234AB-6E6C-5041-B7E2-CFFE7FE2A4B1}" destId="{BB2763ED-6ECA-9941-90F4-855F719B2E6A}" srcOrd="0" destOrd="0" presId="urn:microsoft.com/office/officeart/2008/layout/NameandTitleOrganizationalChart"/>
    <dgm:cxn modelId="{E8D40953-DB9D-404D-B6B2-0DE1CB44BEB8}" type="presParOf" srcId="{BB2763ED-6ECA-9941-90F4-855F719B2E6A}" destId="{232437FE-A62E-7043-94E0-C0EB70396293}" srcOrd="0" destOrd="0" presId="urn:microsoft.com/office/officeart/2008/layout/NameandTitleOrganizationalChart"/>
    <dgm:cxn modelId="{4078BDD4-FD7B-164F-BA92-6D535BBD183C}" type="presParOf" srcId="{BB2763ED-6ECA-9941-90F4-855F719B2E6A}" destId="{EAEAEF9B-91D1-4144-A1A4-EF1365762938}" srcOrd="1" destOrd="0" presId="urn:microsoft.com/office/officeart/2008/layout/NameandTitleOrganizationalChart"/>
    <dgm:cxn modelId="{2DED29B7-7040-A94D-BFBA-EC532900B7B9}" type="presParOf" srcId="{BB2763ED-6ECA-9941-90F4-855F719B2E6A}" destId="{D7C66714-8B94-6942-8D89-D5DCC8D62714}" srcOrd="2" destOrd="0" presId="urn:microsoft.com/office/officeart/2008/layout/NameandTitleOrganizationalChart"/>
    <dgm:cxn modelId="{CBD6DB12-76BA-094D-9E18-BC07AD5293D4}" type="presParOf" srcId="{BCB234AB-6E6C-5041-B7E2-CFFE7FE2A4B1}" destId="{6074A02A-5D73-A24E-977C-B14F5167F3FC}" srcOrd="1" destOrd="0" presId="urn:microsoft.com/office/officeart/2008/layout/NameandTitleOrganizationalChart"/>
    <dgm:cxn modelId="{47C58F21-6ED1-4C42-8818-210C6FB5173D}" type="presParOf" srcId="{BCB234AB-6E6C-5041-B7E2-CFFE7FE2A4B1}" destId="{E027C389-A413-CA40-BEDA-AF289D5F5181}" srcOrd="2" destOrd="0" presId="urn:microsoft.com/office/officeart/2008/layout/NameandTitleOrganizationalChart"/>
    <dgm:cxn modelId="{FF23C338-8009-7E4F-A4AE-51082FAE6946}" type="presParOf" srcId="{4657BA72-BD06-A345-9B92-841B389F639C}" destId="{6FB99CF7-1654-924D-AA7B-94EF1628C778}" srcOrd="2" destOrd="0" presId="urn:microsoft.com/office/officeart/2008/layout/NameandTitleOrganizationalChart"/>
    <dgm:cxn modelId="{6D446E3D-6FA9-544B-A6AD-EEA87D968E7E}" type="presParOf" srcId="{4657BA72-BD06-A345-9B92-841B389F639C}" destId="{5357C249-344D-6944-A6F0-4E08922AB930}" srcOrd="3" destOrd="0" presId="urn:microsoft.com/office/officeart/2008/layout/NameandTitleOrganizationalChart"/>
    <dgm:cxn modelId="{D193C2F3-0EAE-4348-96B8-B6D3D12F8DBB}" type="presParOf" srcId="{5357C249-344D-6944-A6F0-4E08922AB930}" destId="{F23B12E6-7880-5041-8D49-A866EF25F3A6}" srcOrd="0" destOrd="0" presId="urn:microsoft.com/office/officeart/2008/layout/NameandTitleOrganizationalChart"/>
    <dgm:cxn modelId="{D66153BC-9F16-CA43-A18E-0C08F354BB0A}" type="presParOf" srcId="{F23B12E6-7880-5041-8D49-A866EF25F3A6}" destId="{11266E07-A68A-6843-ABE2-85994D492C0A}" srcOrd="0" destOrd="0" presId="urn:microsoft.com/office/officeart/2008/layout/NameandTitleOrganizationalChart"/>
    <dgm:cxn modelId="{7A17E3E9-09F6-714F-86EF-0EB77A1AC0BB}" type="presParOf" srcId="{F23B12E6-7880-5041-8D49-A866EF25F3A6}" destId="{C2A9664C-A1B2-F04A-91BB-F2458874F0D6}" srcOrd="1" destOrd="0" presId="urn:microsoft.com/office/officeart/2008/layout/NameandTitleOrganizationalChart"/>
    <dgm:cxn modelId="{901EF06E-C519-444B-8FA1-37B226CBC56C}" type="presParOf" srcId="{F23B12E6-7880-5041-8D49-A866EF25F3A6}" destId="{8D685D94-88F2-3841-A983-F5A2847647B6}" srcOrd="2" destOrd="0" presId="urn:microsoft.com/office/officeart/2008/layout/NameandTitleOrganizationalChart"/>
    <dgm:cxn modelId="{41F3FE88-6293-724F-A165-F9ECD2836CDE}" type="presParOf" srcId="{5357C249-344D-6944-A6F0-4E08922AB930}" destId="{C9BD07E3-1C04-9947-851C-98F4ABC2C152}" srcOrd="1" destOrd="0" presId="urn:microsoft.com/office/officeart/2008/layout/NameandTitleOrganizationalChart"/>
    <dgm:cxn modelId="{56393DA8-6A2C-4541-A52D-4D8EA8040C2A}" type="presParOf" srcId="{5357C249-344D-6944-A6F0-4E08922AB930}" destId="{2AF41B35-E4EA-A948-9AA1-C6E5FD3DAFE2}" srcOrd="2" destOrd="0" presId="urn:microsoft.com/office/officeart/2008/layout/NameandTitleOrganizationalChart"/>
    <dgm:cxn modelId="{4663C4AB-2DCF-9344-BCEC-1D95C87803AB}" type="presParOf" srcId="{83CCFE2C-B2ED-F943-A76B-5893C46E0C1E}" destId="{8786D7DD-AEFF-874C-8062-9692B97B6350}" srcOrd="1" destOrd="0" presId="urn:microsoft.com/office/officeart/2008/layout/NameandTitleOrganizationalChart"/>
    <dgm:cxn modelId="{557F1F39-3204-1545-9BC1-381299538E81}" type="presParOf" srcId="{8786D7DD-AEFF-874C-8062-9692B97B6350}" destId="{AD00B367-E6B2-D540-96FC-E731BA6E6A16}" srcOrd="0" destOrd="0" presId="urn:microsoft.com/office/officeart/2008/layout/NameandTitleOrganizationalChart"/>
    <dgm:cxn modelId="{89F94631-9CC0-1E43-9643-2C25A6A7A462}" type="presParOf" srcId="{AD00B367-E6B2-D540-96FC-E731BA6E6A16}" destId="{9E51FE21-2A59-7849-828E-BADC376FF8B2}" srcOrd="0" destOrd="0" presId="urn:microsoft.com/office/officeart/2008/layout/NameandTitleOrganizationalChart"/>
    <dgm:cxn modelId="{DEC53A94-D3B0-724A-83C5-1B71160E621F}" type="presParOf" srcId="{AD00B367-E6B2-D540-96FC-E731BA6E6A16}" destId="{9EBCE177-BFBA-A64A-B3EE-0ACE7EF42990}" srcOrd="1" destOrd="0" presId="urn:microsoft.com/office/officeart/2008/layout/NameandTitleOrganizationalChart"/>
    <dgm:cxn modelId="{C00F494B-ACCA-DB48-B5A3-B3076960F500}" type="presParOf" srcId="{AD00B367-E6B2-D540-96FC-E731BA6E6A16}" destId="{1B1E7E4C-42AC-F24D-9864-117431E85EDF}" srcOrd="2" destOrd="0" presId="urn:microsoft.com/office/officeart/2008/layout/NameandTitleOrganizationalChart"/>
    <dgm:cxn modelId="{A7A4ECFB-021D-2B4C-AAB0-1AAD6525249D}" type="presParOf" srcId="{8786D7DD-AEFF-874C-8062-9692B97B6350}" destId="{AE1FE356-2059-A243-BB20-CA0846B9D764}" srcOrd="1" destOrd="0" presId="urn:microsoft.com/office/officeart/2008/layout/NameandTitleOrganizationalChart"/>
    <dgm:cxn modelId="{B3DE8F86-0372-BB43-B85B-481BAEAA37CD}" type="presParOf" srcId="{AE1FE356-2059-A243-BB20-CA0846B9D764}" destId="{73E831D9-B08E-EF42-97F7-3E8B8A620C86}" srcOrd="0" destOrd="0" presId="urn:microsoft.com/office/officeart/2008/layout/NameandTitleOrganizationalChart"/>
    <dgm:cxn modelId="{6FFE8BC5-7258-844D-BF7A-E79E5890AB49}" type="presParOf" srcId="{AE1FE356-2059-A243-BB20-CA0846B9D764}" destId="{3E09ECC7-6788-E04D-AE86-6E9A1346B9FF}" srcOrd="1" destOrd="0" presId="urn:microsoft.com/office/officeart/2008/layout/NameandTitleOrganizationalChart"/>
    <dgm:cxn modelId="{53F3D55D-0CEA-6D44-A624-0B7568CBFE8B}" type="presParOf" srcId="{3E09ECC7-6788-E04D-AE86-6E9A1346B9FF}" destId="{4F7A2431-7AB8-F74B-9670-5BBBE6BAFAB3}" srcOrd="0" destOrd="0" presId="urn:microsoft.com/office/officeart/2008/layout/NameandTitleOrganizationalChart"/>
    <dgm:cxn modelId="{46E009D0-6104-2F4E-A1EA-E81FA7D6806B}" type="presParOf" srcId="{4F7A2431-7AB8-F74B-9670-5BBBE6BAFAB3}" destId="{09EAEDC0-51A1-B648-A487-F4F8F8A511DA}" srcOrd="0" destOrd="0" presId="urn:microsoft.com/office/officeart/2008/layout/NameandTitleOrganizationalChart"/>
    <dgm:cxn modelId="{D35D2825-82D8-C449-895E-E686C3EF1CBE}" type="presParOf" srcId="{4F7A2431-7AB8-F74B-9670-5BBBE6BAFAB3}" destId="{3F89EA09-B27C-284B-8549-3EA233B1358F}" srcOrd="1" destOrd="0" presId="urn:microsoft.com/office/officeart/2008/layout/NameandTitleOrganizationalChart"/>
    <dgm:cxn modelId="{3D9B5A65-23E2-4E4B-A4D1-A539E8514025}" type="presParOf" srcId="{4F7A2431-7AB8-F74B-9670-5BBBE6BAFAB3}" destId="{E74BB709-EB24-7A45-B69E-DB19CA2274DC}" srcOrd="2" destOrd="0" presId="urn:microsoft.com/office/officeart/2008/layout/NameandTitleOrganizationalChart"/>
    <dgm:cxn modelId="{6DFC9631-2144-9E40-B4DF-3CAD243FC8C7}" type="presParOf" srcId="{3E09ECC7-6788-E04D-AE86-6E9A1346B9FF}" destId="{F2ABF9FB-51C5-9447-AB88-3DC321EB0AFE}" srcOrd="1" destOrd="0" presId="urn:microsoft.com/office/officeart/2008/layout/NameandTitleOrganizationalChart"/>
    <dgm:cxn modelId="{2CBCCB54-7703-0E4D-8C85-CE632A31382E}" type="presParOf" srcId="{3E09ECC7-6788-E04D-AE86-6E9A1346B9FF}" destId="{B621DC47-193D-1044-AF31-781BC02B7469}" srcOrd="2" destOrd="0" presId="urn:microsoft.com/office/officeart/2008/layout/NameandTitleOrganizationalChart"/>
    <dgm:cxn modelId="{A8DC7C83-7263-9344-BC8C-098E956BC7E9}" type="presParOf" srcId="{AE1FE356-2059-A243-BB20-CA0846B9D764}" destId="{2D280C50-5527-D04A-877B-8CD90E23424E}" srcOrd="2" destOrd="0" presId="urn:microsoft.com/office/officeart/2008/layout/NameandTitleOrganizationalChart"/>
    <dgm:cxn modelId="{004C6567-3775-0442-8EBB-5661ACA75C1C}" type="presParOf" srcId="{AE1FE356-2059-A243-BB20-CA0846B9D764}" destId="{410126A0-698E-5642-8183-F86CA5E84B63}" srcOrd="3" destOrd="0" presId="urn:microsoft.com/office/officeart/2008/layout/NameandTitleOrganizationalChart"/>
    <dgm:cxn modelId="{16D4AC62-684B-B04B-BFD3-87D283C5ED5F}" type="presParOf" srcId="{410126A0-698E-5642-8183-F86CA5E84B63}" destId="{BD0E614F-1F4D-6342-A579-DE527F2766AB}" srcOrd="0" destOrd="0" presId="urn:microsoft.com/office/officeart/2008/layout/NameandTitleOrganizationalChart"/>
    <dgm:cxn modelId="{221E1CC5-6DE3-2B4A-928F-A1EEB2085639}" type="presParOf" srcId="{BD0E614F-1F4D-6342-A579-DE527F2766AB}" destId="{54A1674B-DE0A-FD47-9874-37C331A6EE69}" srcOrd="0" destOrd="0" presId="urn:microsoft.com/office/officeart/2008/layout/NameandTitleOrganizationalChart"/>
    <dgm:cxn modelId="{E9EA5A96-2811-8449-9374-7B51A8A34371}" type="presParOf" srcId="{BD0E614F-1F4D-6342-A579-DE527F2766AB}" destId="{1400CC00-E486-0F4F-B0B4-7E79976558AC}" srcOrd="1" destOrd="0" presId="urn:microsoft.com/office/officeart/2008/layout/NameandTitleOrganizationalChart"/>
    <dgm:cxn modelId="{36993664-59C9-FF44-A91E-E13211976247}" type="presParOf" srcId="{BD0E614F-1F4D-6342-A579-DE527F2766AB}" destId="{EDCF7610-4E7F-F444-B56A-2B244303F303}" srcOrd="2" destOrd="0" presId="urn:microsoft.com/office/officeart/2008/layout/NameandTitleOrganizationalChart"/>
    <dgm:cxn modelId="{A746291F-BA7C-CA48-9920-2B1C7D027CD3}" type="presParOf" srcId="{410126A0-698E-5642-8183-F86CA5E84B63}" destId="{DBB59A94-0A0C-7040-BD5F-26CD0A9D2748}" srcOrd="1" destOrd="0" presId="urn:microsoft.com/office/officeart/2008/layout/NameandTitleOrganizationalChart"/>
    <dgm:cxn modelId="{F423B24B-0D7E-154A-A9AE-EFA0DD92870A}" type="presParOf" srcId="{410126A0-698E-5642-8183-F86CA5E84B63}" destId="{BD15BAA8-A127-3044-B9BB-D741F0E7065E}" srcOrd="2" destOrd="0" presId="urn:microsoft.com/office/officeart/2008/layout/NameandTitleOrganizationalChart"/>
    <dgm:cxn modelId="{5C2C0C7A-5A05-4947-B75A-7FEFC5E13049}" type="presParOf" srcId="{8786D7DD-AEFF-874C-8062-9692B97B6350}" destId="{075060BF-1E2E-4E4E-85AF-E55CEBF54D3E}" srcOrd="2" destOrd="0" presId="urn:microsoft.com/office/officeart/2008/layout/NameandTitleOrganizationalChart"/>
    <dgm:cxn modelId="{E8901BA2-34F8-384C-BC6A-1F95500B5727}" type="presParOf" srcId="{83CCFE2C-B2ED-F943-A76B-5893C46E0C1E}" destId="{51527CEB-719D-6246-ACDC-B117186B3B49}" srcOrd="2" destOrd="0" presId="urn:microsoft.com/office/officeart/2008/layout/NameandTitleOrganizationalChart"/>
    <dgm:cxn modelId="{7370AF32-17A7-B147-A9B2-7E54F5CED12D}" type="presParOf" srcId="{51527CEB-719D-6246-ACDC-B117186B3B49}" destId="{11493FF0-6B6A-A44A-AFF7-1653EF7CF276}" srcOrd="0" destOrd="0" presId="urn:microsoft.com/office/officeart/2008/layout/NameandTitleOrganizationalChart"/>
    <dgm:cxn modelId="{30BF93B1-234B-8F45-8624-995E82D76F9A}" type="presParOf" srcId="{11493FF0-6B6A-A44A-AFF7-1653EF7CF276}" destId="{81EF38E8-0814-694E-AB7C-4BAF2E4AA187}" srcOrd="0" destOrd="0" presId="urn:microsoft.com/office/officeart/2008/layout/NameandTitleOrganizationalChart"/>
    <dgm:cxn modelId="{BE4328AD-22BA-D04E-AE12-193AA937B146}" type="presParOf" srcId="{11493FF0-6B6A-A44A-AFF7-1653EF7CF276}" destId="{A1797F4B-CCD2-234F-979A-983639E1FEC9}" srcOrd="1" destOrd="0" presId="urn:microsoft.com/office/officeart/2008/layout/NameandTitleOrganizationalChart"/>
    <dgm:cxn modelId="{A3A612D1-6958-2945-A171-D21F5AC90B1A}" type="presParOf" srcId="{11493FF0-6B6A-A44A-AFF7-1653EF7CF276}" destId="{6D8A8AB5-DAEE-8244-9963-DF5E06FFD684}" srcOrd="2" destOrd="0" presId="urn:microsoft.com/office/officeart/2008/layout/NameandTitleOrganizationalChart"/>
    <dgm:cxn modelId="{00BC36CC-B78C-E649-AE74-597B42F07F5E}" type="presParOf" srcId="{51527CEB-719D-6246-ACDC-B117186B3B49}" destId="{AB2A8ACD-592F-2A4A-8024-364985AA4684}" srcOrd="1" destOrd="0" presId="urn:microsoft.com/office/officeart/2008/layout/NameandTitleOrganizationalChart"/>
    <dgm:cxn modelId="{16D2A5DA-11E8-4F4C-AA05-0B031D6B8E7D}" type="presParOf" srcId="{51527CEB-719D-6246-ACDC-B117186B3B49}" destId="{854999B0-0F98-2F43-AB2F-B7F566A53AD1}" srcOrd="2" destOrd="0" presId="urn:microsoft.com/office/officeart/2008/layout/NameandTitleOrganizationalChar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D7A7EF6-965B-E549-BF9E-A2ABE4CC6B72}" type="doc">
      <dgm:prSet loTypeId="urn:microsoft.com/office/officeart/2008/layout/BendingPictureCaptionList" loCatId="" qsTypeId="urn:microsoft.com/office/officeart/2005/8/quickstyle/simple1" qsCatId="simple" csTypeId="urn:microsoft.com/office/officeart/2005/8/colors/accent1_2" csCatId="accent1" phldr="1"/>
      <dgm:spPr/>
      <dgm:t>
        <a:bodyPr/>
        <a:lstStyle/>
        <a:p>
          <a:endParaRPr lang="en-US"/>
        </a:p>
      </dgm:t>
    </dgm:pt>
    <dgm:pt modelId="{7142296C-E059-FD45-97DD-3AF477E416F0}">
      <dgm:prSet phldrT="[Text]"/>
      <dgm:spPr/>
      <dgm:t>
        <a:bodyPr/>
        <a:lstStyle/>
        <a:p>
          <a:r>
            <a:rPr lang="en-US" i="1" dirty="0" smtClean="0"/>
            <a:t>Z </a:t>
          </a:r>
          <a:r>
            <a:rPr lang="en-US" i="0" dirty="0" smtClean="0"/>
            <a:t> test</a:t>
          </a:r>
          <a:endParaRPr lang="en-US" i="1" dirty="0"/>
        </a:p>
      </dgm:t>
    </dgm:pt>
    <dgm:pt modelId="{A5372873-C1DC-3B4B-A363-0E8789219759}" type="parTrans" cxnId="{C2B12153-23F1-A740-BF93-440792609506}">
      <dgm:prSet/>
      <dgm:spPr/>
      <dgm:t>
        <a:bodyPr/>
        <a:lstStyle/>
        <a:p>
          <a:endParaRPr lang="en-US"/>
        </a:p>
      </dgm:t>
    </dgm:pt>
    <dgm:pt modelId="{793B5948-D8A3-2F49-A35B-2B9D2F5FEE9A}" type="sibTrans" cxnId="{C2B12153-23F1-A740-BF93-440792609506}">
      <dgm:prSet/>
      <dgm:spPr/>
      <dgm:t>
        <a:bodyPr/>
        <a:lstStyle/>
        <a:p>
          <a:endParaRPr lang="en-US"/>
        </a:p>
      </dgm:t>
    </dgm:pt>
    <dgm:pt modelId="{74CDE67D-B9E3-C240-BE71-3ED7A4254A16}">
      <dgm:prSet phldrT="[Text]"/>
      <dgm:spPr/>
      <dgm:t>
        <a:bodyPr/>
        <a:lstStyle/>
        <a:p>
          <a:r>
            <a:rPr lang="en-US" dirty="0" smtClean="0"/>
            <a:t>Single sample </a:t>
          </a:r>
          <a:r>
            <a:rPr lang="en-US" i="1" dirty="0" smtClean="0"/>
            <a:t>t </a:t>
          </a:r>
          <a:r>
            <a:rPr lang="en-US" i="0" dirty="0" smtClean="0"/>
            <a:t>test</a:t>
          </a:r>
          <a:endParaRPr lang="en-US" dirty="0"/>
        </a:p>
      </dgm:t>
    </dgm:pt>
    <dgm:pt modelId="{8F4C4669-184C-1646-8BD7-AFF751244D70}" type="parTrans" cxnId="{0E2E9BE0-2B57-F44D-A5F9-EF050042D8F6}">
      <dgm:prSet/>
      <dgm:spPr/>
      <dgm:t>
        <a:bodyPr/>
        <a:lstStyle/>
        <a:p>
          <a:endParaRPr lang="en-US"/>
        </a:p>
      </dgm:t>
    </dgm:pt>
    <dgm:pt modelId="{DB9D55EF-C6C5-484B-AC38-207EC09AB419}" type="sibTrans" cxnId="{0E2E9BE0-2B57-F44D-A5F9-EF050042D8F6}">
      <dgm:prSet/>
      <dgm:spPr/>
      <dgm:t>
        <a:bodyPr/>
        <a:lstStyle/>
        <a:p>
          <a:endParaRPr lang="en-US"/>
        </a:p>
      </dgm:t>
    </dgm:pt>
    <dgm:pt modelId="{446AC7E2-F651-C743-A5A8-56F906B33C6B}">
      <dgm:prSet phldrT="[Text]"/>
      <dgm:spPr/>
      <dgm:t>
        <a:bodyPr/>
        <a:lstStyle/>
        <a:p>
          <a:r>
            <a:rPr lang="en-US" dirty="0" smtClean="0"/>
            <a:t>Paired samples </a:t>
          </a:r>
          <a:r>
            <a:rPr lang="en-US" i="1" dirty="0" smtClean="0"/>
            <a:t>t </a:t>
          </a:r>
          <a:r>
            <a:rPr lang="en-US" i="0" dirty="0" smtClean="0"/>
            <a:t>test</a:t>
          </a:r>
          <a:endParaRPr lang="en-US" dirty="0"/>
        </a:p>
      </dgm:t>
    </dgm:pt>
    <dgm:pt modelId="{65C20BFE-C732-6244-A8C1-97CE9157BB3D}" type="parTrans" cxnId="{8D61C5DF-38CA-2E42-A1A7-501B05DEFC3F}">
      <dgm:prSet/>
      <dgm:spPr/>
      <dgm:t>
        <a:bodyPr/>
        <a:lstStyle/>
        <a:p>
          <a:endParaRPr lang="en-US"/>
        </a:p>
      </dgm:t>
    </dgm:pt>
    <dgm:pt modelId="{6D200993-5669-B24A-9934-E99797192F59}" type="sibTrans" cxnId="{8D61C5DF-38CA-2E42-A1A7-501B05DEFC3F}">
      <dgm:prSet/>
      <dgm:spPr/>
      <dgm:t>
        <a:bodyPr/>
        <a:lstStyle/>
        <a:p>
          <a:endParaRPr lang="en-US"/>
        </a:p>
      </dgm:t>
    </dgm:pt>
    <dgm:pt modelId="{9038915E-E3E8-8B44-8135-01718BF5B239}">
      <dgm:prSet phldrT="[Text]"/>
      <dgm:spPr/>
      <dgm:t>
        <a:bodyPr/>
        <a:lstStyle/>
        <a:p>
          <a:r>
            <a:rPr lang="en-US" dirty="0" smtClean="0"/>
            <a:t>Pearson correlation</a:t>
          </a:r>
          <a:endParaRPr lang="en-US" dirty="0"/>
        </a:p>
      </dgm:t>
    </dgm:pt>
    <dgm:pt modelId="{CBF9035F-EE77-634C-A66B-2F5FA1413830}" type="parTrans" cxnId="{0080087D-3A0C-074F-BD32-9D30519C2B8A}">
      <dgm:prSet/>
      <dgm:spPr/>
      <dgm:t>
        <a:bodyPr/>
        <a:lstStyle/>
        <a:p>
          <a:endParaRPr lang="en-US"/>
        </a:p>
      </dgm:t>
    </dgm:pt>
    <dgm:pt modelId="{8F2BDEDB-D5BA-0547-BA4B-AB5D75DDAB2A}" type="sibTrans" cxnId="{0080087D-3A0C-074F-BD32-9D30519C2B8A}">
      <dgm:prSet/>
      <dgm:spPr/>
      <dgm:t>
        <a:bodyPr/>
        <a:lstStyle/>
        <a:p>
          <a:endParaRPr lang="en-US"/>
        </a:p>
      </dgm:t>
    </dgm:pt>
    <dgm:pt modelId="{DEDD211D-7DE1-8447-BE8A-3B61094A5457}">
      <dgm:prSet phldrT="[Text]"/>
      <dgm:spPr/>
      <dgm:t>
        <a:bodyPr/>
        <a:lstStyle/>
        <a:p>
          <a:r>
            <a:rPr lang="en-US" dirty="0" smtClean="0"/>
            <a:t>Regression</a:t>
          </a:r>
          <a:endParaRPr lang="en-US" dirty="0"/>
        </a:p>
      </dgm:t>
    </dgm:pt>
    <dgm:pt modelId="{60CCA1CA-F667-CD4B-ACDE-9DA083BCDB31}" type="parTrans" cxnId="{C6420568-4F70-D34E-B7DF-2F165AFE0957}">
      <dgm:prSet/>
      <dgm:spPr/>
      <dgm:t>
        <a:bodyPr/>
        <a:lstStyle/>
        <a:p>
          <a:endParaRPr lang="en-US"/>
        </a:p>
      </dgm:t>
    </dgm:pt>
    <dgm:pt modelId="{324A6BB1-5F27-7B42-B68C-820B79D1D695}" type="sibTrans" cxnId="{C6420568-4F70-D34E-B7DF-2F165AFE0957}">
      <dgm:prSet/>
      <dgm:spPr/>
      <dgm:t>
        <a:bodyPr/>
        <a:lstStyle/>
        <a:p>
          <a:endParaRPr lang="en-US"/>
        </a:p>
      </dgm:t>
    </dgm:pt>
    <dgm:pt modelId="{BFD060C7-B8D6-A542-AB85-F20F0EAC318C}">
      <dgm:prSet/>
      <dgm:spPr/>
      <dgm:t>
        <a:bodyPr/>
        <a:lstStyle/>
        <a:p>
          <a:r>
            <a:rPr lang="en-US" dirty="0" smtClean="0"/>
            <a:t>Independent sample </a:t>
          </a:r>
          <a:r>
            <a:rPr lang="en-US" i="1" dirty="0" smtClean="0"/>
            <a:t>t </a:t>
          </a:r>
          <a:r>
            <a:rPr lang="en-US" i="0" dirty="0" smtClean="0"/>
            <a:t>test</a:t>
          </a:r>
          <a:endParaRPr lang="en-US" dirty="0"/>
        </a:p>
      </dgm:t>
    </dgm:pt>
    <dgm:pt modelId="{A40D5166-503F-E142-A313-D58F21A805EA}" type="parTrans" cxnId="{48D4C616-52CC-7D48-855E-1CF9C214761D}">
      <dgm:prSet/>
      <dgm:spPr/>
      <dgm:t>
        <a:bodyPr/>
        <a:lstStyle/>
        <a:p>
          <a:endParaRPr lang="en-US"/>
        </a:p>
      </dgm:t>
    </dgm:pt>
    <dgm:pt modelId="{8C8EB678-7B0D-EA44-B256-FE0B33A38456}" type="sibTrans" cxnId="{48D4C616-52CC-7D48-855E-1CF9C214761D}">
      <dgm:prSet/>
      <dgm:spPr/>
      <dgm:t>
        <a:bodyPr/>
        <a:lstStyle/>
        <a:p>
          <a:endParaRPr lang="en-US"/>
        </a:p>
      </dgm:t>
    </dgm:pt>
    <dgm:pt modelId="{730A32A3-30DD-FC4C-AD30-E6D41908CD07}">
      <dgm:prSet/>
      <dgm:spPr/>
      <dgm:t>
        <a:bodyPr/>
        <a:lstStyle/>
        <a:p>
          <a:r>
            <a:rPr lang="en-US" dirty="0" smtClean="0"/>
            <a:t>Factorial ANOVA</a:t>
          </a:r>
          <a:endParaRPr lang="en-US" dirty="0"/>
        </a:p>
      </dgm:t>
    </dgm:pt>
    <dgm:pt modelId="{C3E1FEFD-B590-8143-ABF1-0713A18EDD32}" type="parTrans" cxnId="{2D55907F-327E-044C-8E55-B1D10C58C3B0}">
      <dgm:prSet/>
      <dgm:spPr/>
      <dgm:t>
        <a:bodyPr/>
        <a:lstStyle/>
        <a:p>
          <a:endParaRPr lang="en-US"/>
        </a:p>
      </dgm:t>
    </dgm:pt>
    <dgm:pt modelId="{A61F9BD0-4FBD-8143-A0E1-9584DF18F0A5}" type="sibTrans" cxnId="{2D55907F-327E-044C-8E55-B1D10C58C3B0}">
      <dgm:prSet/>
      <dgm:spPr/>
      <dgm:t>
        <a:bodyPr/>
        <a:lstStyle/>
        <a:p>
          <a:endParaRPr lang="en-US"/>
        </a:p>
      </dgm:t>
    </dgm:pt>
    <dgm:pt modelId="{F5F8A43B-C356-E247-A8C7-BBB51646BCF1}">
      <dgm:prSet/>
      <dgm:spPr/>
      <dgm:t>
        <a:bodyPr/>
        <a:lstStyle/>
        <a:p>
          <a:r>
            <a:rPr lang="en-US" dirty="0" smtClean="0"/>
            <a:t>One-way within- groups ANOVA</a:t>
          </a:r>
          <a:endParaRPr lang="en-US" dirty="0"/>
        </a:p>
      </dgm:t>
    </dgm:pt>
    <dgm:pt modelId="{F17DA6A5-120D-2048-A788-701DBFBCBDD7}" type="parTrans" cxnId="{AB1BB012-7B0F-4546-9527-721D725809C8}">
      <dgm:prSet/>
      <dgm:spPr/>
      <dgm:t>
        <a:bodyPr/>
        <a:lstStyle/>
        <a:p>
          <a:endParaRPr lang="en-US"/>
        </a:p>
      </dgm:t>
    </dgm:pt>
    <dgm:pt modelId="{4A94B933-9E9F-8449-B45B-E6805764E32B}" type="sibTrans" cxnId="{AB1BB012-7B0F-4546-9527-721D725809C8}">
      <dgm:prSet/>
      <dgm:spPr/>
      <dgm:t>
        <a:bodyPr/>
        <a:lstStyle/>
        <a:p>
          <a:endParaRPr lang="en-US"/>
        </a:p>
      </dgm:t>
    </dgm:pt>
    <dgm:pt modelId="{DC3EE276-A74D-DB4C-BFEC-776DD10CE712}">
      <dgm:prSet/>
      <dgm:spPr/>
      <dgm:t>
        <a:bodyPr/>
        <a:lstStyle/>
        <a:p>
          <a:r>
            <a:rPr lang="en-US" dirty="0" smtClean="0"/>
            <a:t>One-way between-groups ANOVA</a:t>
          </a:r>
          <a:endParaRPr lang="en-US" dirty="0"/>
        </a:p>
      </dgm:t>
    </dgm:pt>
    <dgm:pt modelId="{BBD1FC5A-6FEF-8B4B-9C39-A13B5CF5BE09}" type="parTrans" cxnId="{12F9DA45-14FF-4443-97F1-65D942DBE74F}">
      <dgm:prSet/>
      <dgm:spPr/>
      <dgm:t>
        <a:bodyPr/>
        <a:lstStyle/>
        <a:p>
          <a:endParaRPr lang="en-US"/>
        </a:p>
      </dgm:t>
    </dgm:pt>
    <dgm:pt modelId="{5CED5CCE-FB4D-4B4D-95CE-E0E13142212D}" type="sibTrans" cxnId="{12F9DA45-14FF-4443-97F1-65D942DBE74F}">
      <dgm:prSet/>
      <dgm:spPr/>
      <dgm:t>
        <a:bodyPr/>
        <a:lstStyle/>
        <a:p>
          <a:endParaRPr lang="en-US"/>
        </a:p>
      </dgm:t>
    </dgm:pt>
    <dgm:pt modelId="{9E642804-0A4B-AE41-84AF-C57AC20769E5}">
      <dgm:prSet/>
      <dgm:spPr/>
      <dgm:t>
        <a:bodyPr/>
        <a:lstStyle/>
        <a:p>
          <a:r>
            <a:rPr lang="en-US" dirty="0" smtClean="0"/>
            <a:t>Chi-square test for goodness of fit</a:t>
          </a:r>
          <a:endParaRPr lang="en-US" dirty="0"/>
        </a:p>
      </dgm:t>
    </dgm:pt>
    <dgm:pt modelId="{AFE52D3E-DA8B-C049-BE01-BE1A4BCDAFDE}" type="parTrans" cxnId="{4C011DD4-2AA1-C14A-9DBD-3838D0DF3F58}">
      <dgm:prSet/>
      <dgm:spPr/>
      <dgm:t>
        <a:bodyPr/>
        <a:lstStyle/>
        <a:p>
          <a:endParaRPr lang="en-US"/>
        </a:p>
      </dgm:t>
    </dgm:pt>
    <dgm:pt modelId="{DA42C4E4-95AF-594E-A78B-3059F3FCA068}" type="sibTrans" cxnId="{4C011DD4-2AA1-C14A-9DBD-3838D0DF3F58}">
      <dgm:prSet/>
      <dgm:spPr/>
      <dgm:t>
        <a:bodyPr/>
        <a:lstStyle/>
        <a:p>
          <a:endParaRPr lang="en-US"/>
        </a:p>
      </dgm:t>
    </dgm:pt>
    <dgm:pt modelId="{42A53768-5167-A149-AB3B-061AC346BCC7}">
      <dgm:prSet/>
      <dgm:spPr/>
      <dgm:t>
        <a:bodyPr/>
        <a:lstStyle/>
        <a:p>
          <a:r>
            <a:rPr lang="en-US" dirty="0" smtClean="0"/>
            <a:t>Chi-square test for independence</a:t>
          </a:r>
          <a:endParaRPr lang="en-US" dirty="0"/>
        </a:p>
      </dgm:t>
    </dgm:pt>
    <dgm:pt modelId="{799C15FE-5C24-7E42-903A-F828825F79E9}" type="parTrans" cxnId="{79B8DF0E-B28F-B940-8DFF-512EF7E38D8E}">
      <dgm:prSet/>
      <dgm:spPr/>
      <dgm:t>
        <a:bodyPr/>
        <a:lstStyle/>
        <a:p>
          <a:endParaRPr lang="en-US"/>
        </a:p>
      </dgm:t>
    </dgm:pt>
    <dgm:pt modelId="{B5494DD2-4D09-E641-AFCA-65E0C4BA18BF}" type="sibTrans" cxnId="{79B8DF0E-B28F-B940-8DFF-512EF7E38D8E}">
      <dgm:prSet/>
      <dgm:spPr/>
      <dgm:t>
        <a:bodyPr/>
        <a:lstStyle/>
        <a:p>
          <a:endParaRPr lang="en-US"/>
        </a:p>
      </dgm:t>
    </dgm:pt>
    <dgm:pt modelId="{F79B1E4E-854E-0B49-814D-C66500BEFCAE}">
      <dgm:prSet/>
      <dgm:spPr/>
      <dgm:t>
        <a:bodyPr/>
        <a:lstStyle/>
        <a:p>
          <a:r>
            <a:rPr lang="en-US" dirty="0" smtClean="0"/>
            <a:t>Spearman rank-order correlation</a:t>
          </a:r>
          <a:endParaRPr lang="en-US" dirty="0"/>
        </a:p>
      </dgm:t>
    </dgm:pt>
    <dgm:pt modelId="{CFD4CAD8-60E0-F64F-B19B-4EFECB1FD742}" type="parTrans" cxnId="{FB884D98-876A-9E4C-8A53-B760BEE04982}">
      <dgm:prSet/>
      <dgm:spPr/>
      <dgm:t>
        <a:bodyPr/>
        <a:lstStyle/>
        <a:p>
          <a:endParaRPr lang="en-US"/>
        </a:p>
      </dgm:t>
    </dgm:pt>
    <dgm:pt modelId="{E0FD6844-A006-A641-BC13-60491DF76673}" type="sibTrans" cxnId="{FB884D98-876A-9E4C-8A53-B760BEE04982}">
      <dgm:prSet/>
      <dgm:spPr/>
      <dgm:t>
        <a:bodyPr/>
        <a:lstStyle/>
        <a:p>
          <a:endParaRPr lang="en-US"/>
        </a:p>
      </dgm:t>
    </dgm:pt>
    <dgm:pt modelId="{16CD5E84-B68C-0943-ACE0-C172E77FB6EA}">
      <dgm:prSet/>
      <dgm:spPr/>
      <dgm:t>
        <a:bodyPr/>
        <a:lstStyle/>
        <a:p>
          <a:r>
            <a:rPr lang="en-US" dirty="0" smtClean="0"/>
            <a:t>Wilcoxon signed-rank test</a:t>
          </a:r>
          <a:endParaRPr lang="en-US" dirty="0"/>
        </a:p>
      </dgm:t>
    </dgm:pt>
    <dgm:pt modelId="{CDCBD326-42C7-E347-B5BA-43C2F7AF0C7D}" type="parTrans" cxnId="{4A2B679B-A047-8E46-AA80-3F1DEE9E6A0F}">
      <dgm:prSet/>
      <dgm:spPr/>
      <dgm:t>
        <a:bodyPr/>
        <a:lstStyle/>
        <a:p>
          <a:endParaRPr lang="en-US"/>
        </a:p>
      </dgm:t>
    </dgm:pt>
    <dgm:pt modelId="{675368FA-B61E-B64E-B120-0F90473D185B}" type="sibTrans" cxnId="{4A2B679B-A047-8E46-AA80-3F1DEE9E6A0F}">
      <dgm:prSet/>
      <dgm:spPr/>
      <dgm:t>
        <a:bodyPr/>
        <a:lstStyle/>
        <a:p>
          <a:endParaRPr lang="en-US"/>
        </a:p>
      </dgm:t>
    </dgm:pt>
    <dgm:pt modelId="{4B9C485B-1426-A740-9D73-5009BF53E136}">
      <dgm:prSet/>
      <dgm:spPr/>
      <dgm:t>
        <a:bodyPr/>
        <a:lstStyle/>
        <a:p>
          <a:r>
            <a:rPr lang="en-US" dirty="0" smtClean="0"/>
            <a:t>Mann-Whitney U</a:t>
          </a:r>
          <a:r>
            <a:rPr lang="en-US" i="1" u="sng" dirty="0" smtClean="0"/>
            <a:t> </a:t>
          </a:r>
          <a:r>
            <a:rPr lang="en-US" i="0" u="none" dirty="0" smtClean="0"/>
            <a:t>test</a:t>
          </a:r>
          <a:endParaRPr lang="en-US" i="0" u="none" dirty="0"/>
        </a:p>
      </dgm:t>
    </dgm:pt>
    <dgm:pt modelId="{F41A324D-4FC3-DE4A-A609-82AF8E201F47}" type="parTrans" cxnId="{09BFBA25-CF48-9948-8378-382B459D139C}">
      <dgm:prSet/>
      <dgm:spPr/>
      <dgm:t>
        <a:bodyPr/>
        <a:lstStyle/>
        <a:p>
          <a:endParaRPr lang="en-US"/>
        </a:p>
      </dgm:t>
    </dgm:pt>
    <dgm:pt modelId="{620EB6E0-5F69-3E4D-B5A6-8C2705726DD6}" type="sibTrans" cxnId="{09BFBA25-CF48-9948-8378-382B459D139C}">
      <dgm:prSet/>
      <dgm:spPr/>
      <dgm:t>
        <a:bodyPr/>
        <a:lstStyle/>
        <a:p>
          <a:endParaRPr lang="en-US"/>
        </a:p>
      </dgm:t>
    </dgm:pt>
    <dgm:pt modelId="{A8842ED6-1755-FC46-AEB2-199CE362F52E}">
      <dgm:prSet/>
      <dgm:spPr/>
      <dgm:t>
        <a:bodyPr/>
        <a:lstStyle/>
        <a:p>
          <a:r>
            <a:rPr lang="en-US" dirty="0" err="1" smtClean="0"/>
            <a:t>Kruskal</a:t>
          </a:r>
          <a:r>
            <a:rPr lang="en-US" dirty="0" smtClean="0"/>
            <a:t>-Wallis  H test</a:t>
          </a:r>
          <a:endParaRPr lang="en-US" dirty="0"/>
        </a:p>
      </dgm:t>
    </dgm:pt>
    <dgm:pt modelId="{D0841D9D-796B-8445-8AC3-4E5018336BFF}" type="parTrans" cxnId="{CD4EC3B1-AC8A-4F4C-B4AF-A9EEABCA5766}">
      <dgm:prSet/>
      <dgm:spPr/>
      <dgm:t>
        <a:bodyPr/>
        <a:lstStyle/>
        <a:p>
          <a:endParaRPr lang="en-US"/>
        </a:p>
      </dgm:t>
    </dgm:pt>
    <dgm:pt modelId="{58E9E71A-EAEA-7442-A0F7-AF5DD249BB91}" type="sibTrans" cxnId="{CD4EC3B1-AC8A-4F4C-B4AF-A9EEABCA5766}">
      <dgm:prSet/>
      <dgm:spPr/>
      <dgm:t>
        <a:bodyPr/>
        <a:lstStyle/>
        <a:p>
          <a:endParaRPr lang="en-US"/>
        </a:p>
      </dgm:t>
    </dgm:pt>
    <dgm:pt modelId="{5C3BF250-8745-DB49-AABD-4D6BF6ABDC4D}" type="pres">
      <dgm:prSet presAssocID="{2D7A7EF6-965B-E549-BF9E-A2ABE4CC6B72}" presName="Name0" presStyleCnt="0">
        <dgm:presLayoutVars>
          <dgm:dir/>
          <dgm:resizeHandles val="exact"/>
        </dgm:presLayoutVars>
      </dgm:prSet>
      <dgm:spPr/>
      <dgm:t>
        <a:bodyPr/>
        <a:lstStyle/>
        <a:p>
          <a:endParaRPr lang="en-US"/>
        </a:p>
      </dgm:t>
    </dgm:pt>
    <dgm:pt modelId="{F5655888-F321-174D-8E2D-D171BFDB2FF3}" type="pres">
      <dgm:prSet presAssocID="{7142296C-E059-FD45-97DD-3AF477E416F0}" presName="composite" presStyleCnt="0"/>
      <dgm:spPr/>
    </dgm:pt>
    <dgm:pt modelId="{FCD2857E-3C8F-344C-8193-487F31EBA28B}" type="pres">
      <dgm:prSet presAssocID="{7142296C-E059-FD45-97DD-3AF477E416F0}" presName="rect1" presStyleLbl="bgImgPlace1" presStyleIdx="0" presStyleCnt="15"/>
      <dgm:spPr>
        <a:blipFill>
          <a:blip xmlns:r="http://schemas.openxmlformats.org/officeDocument/2006/relationships" r:embed="rId1">
            <a:extLst>
              <a:ext uri="{28A0092B-C50C-407E-A947-70E740481C1C}">
                <a14:useLocalDpi xmlns:a14="http://schemas.microsoft.com/office/drawing/2010/main" val="0"/>
              </a:ext>
            </a:extLst>
          </a:blip>
          <a:srcRect/>
          <a:stretch>
            <a:fillRect l="-3000" r="-3000"/>
          </a:stretch>
        </a:blipFill>
      </dgm:spPr>
    </dgm:pt>
    <dgm:pt modelId="{CC059B67-2904-294D-A554-7A2C89B4193D}" type="pres">
      <dgm:prSet presAssocID="{7142296C-E059-FD45-97DD-3AF477E416F0}" presName="wedgeRectCallout1" presStyleLbl="node1" presStyleIdx="0" presStyleCnt="15">
        <dgm:presLayoutVars>
          <dgm:bulletEnabled val="1"/>
        </dgm:presLayoutVars>
      </dgm:prSet>
      <dgm:spPr/>
      <dgm:t>
        <a:bodyPr/>
        <a:lstStyle/>
        <a:p>
          <a:endParaRPr lang="en-US"/>
        </a:p>
      </dgm:t>
    </dgm:pt>
    <dgm:pt modelId="{A824F619-6E9E-FB47-A0F2-1A3FDDDFFEB7}" type="pres">
      <dgm:prSet presAssocID="{793B5948-D8A3-2F49-A35B-2B9D2F5FEE9A}" presName="sibTrans" presStyleCnt="0"/>
      <dgm:spPr/>
    </dgm:pt>
    <dgm:pt modelId="{D0976114-175E-9349-90CD-B49415766912}" type="pres">
      <dgm:prSet presAssocID="{74CDE67D-B9E3-C240-BE71-3ED7A4254A16}" presName="composite" presStyleCnt="0"/>
      <dgm:spPr/>
    </dgm:pt>
    <dgm:pt modelId="{AD2B592F-3C1E-C444-87A3-B5B47D78EDDC}" type="pres">
      <dgm:prSet presAssocID="{74CDE67D-B9E3-C240-BE71-3ED7A4254A16}" presName="rect1" presStyleLbl="bgImgPlace1" presStyleIdx="1" presStyleCnt="15"/>
      <dgm:spPr>
        <a:blipFill>
          <a:blip xmlns:r="http://schemas.openxmlformats.org/officeDocument/2006/relationships" r:embed="rId1">
            <a:extLst>
              <a:ext uri="{28A0092B-C50C-407E-A947-70E740481C1C}">
                <a14:useLocalDpi xmlns:a14="http://schemas.microsoft.com/office/drawing/2010/main" val="0"/>
              </a:ext>
            </a:extLst>
          </a:blip>
          <a:srcRect/>
          <a:stretch>
            <a:fillRect l="-3000" r="-3000"/>
          </a:stretch>
        </a:blipFill>
      </dgm:spPr>
    </dgm:pt>
    <dgm:pt modelId="{5451EE41-840B-4C47-966D-E567DF424BA3}" type="pres">
      <dgm:prSet presAssocID="{74CDE67D-B9E3-C240-BE71-3ED7A4254A16}" presName="wedgeRectCallout1" presStyleLbl="node1" presStyleIdx="1" presStyleCnt="15">
        <dgm:presLayoutVars>
          <dgm:bulletEnabled val="1"/>
        </dgm:presLayoutVars>
      </dgm:prSet>
      <dgm:spPr/>
      <dgm:t>
        <a:bodyPr/>
        <a:lstStyle/>
        <a:p>
          <a:endParaRPr lang="en-US"/>
        </a:p>
      </dgm:t>
    </dgm:pt>
    <dgm:pt modelId="{E9429141-262F-A54A-96A9-C47FF61D9E68}" type="pres">
      <dgm:prSet presAssocID="{DB9D55EF-C6C5-484B-AC38-207EC09AB419}" presName="sibTrans" presStyleCnt="0"/>
      <dgm:spPr/>
    </dgm:pt>
    <dgm:pt modelId="{61EC0C41-D468-6945-A8A5-AF4C466E0A83}" type="pres">
      <dgm:prSet presAssocID="{446AC7E2-F651-C743-A5A8-56F906B33C6B}" presName="composite" presStyleCnt="0"/>
      <dgm:spPr/>
    </dgm:pt>
    <dgm:pt modelId="{CBB4010B-0543-F44F-A391-D424F1383779}" type="pres">
      <dgm:prSet presAssocID="{446AC7E2-F651-C743-A5A8-56F906B33C6B}" presName="rect1" presStyleLbl="bgImgPlace1" presStyleIdx="2" presStyleCnt="15"/>
      <dgm:spPr>
        <a:blipFill>
          <a:blip xmlns:r="http://schemas.openxmlformats.org/officeDocument/2006/relationships" r:embed="rId1">
            <a:extLst>
              <a:ext uri="{28A0092B-C50C-407E-A947-70E740481C1C}">
                <a14:useLocalDpi xmlns:a14="http://schemas.microsoft.com/office/drawing/2010/main" val="0"/>
              </a:ext>
            </a:extLst>
          </a:blip>
          <a:srcRect/>
          <a:stretch>
            <a:fillRect l="-3000" r="-3000"/>
          </a:stretch>
        </a:blipFill>
      </dgm:spPr>
    </dgm:pt>
    <dgm:pt modelId="{CA1BECCE-C1A5-724C-AF2C-0B7ECB780D1F}" type="pres">
      <dgm:prSet presAssocID="{446AC7E2-F651-C743-A5A8-56F906B33C6B}" presName="wedgeRectCallout1" presStyleLbl="node1" presStyleIdx="2" presStyleCnt="15">
        <dgm:presLayoutVars>
          <dgm:bulletEnabled val="1"/>
        </dgm:presLayoutVars>
      </dgm:prSet>
      <dgm:spPr/>
      <dgm:t>
        <a:bodyPr/>
        <a:lstStyle/>
        <a:p>
          <a:endParaRPr lang="en-US"/>
        </a:p>
      </dgm:t>
    </dgm:pt>
    <dgm:pt modelId="{AAA6ECA8-B446-3A45-8105-5042B0DCE149}" type="pres">
      <dgm:prSet presAssocID="{6D200993-5669-B24A-9934-E99797192F59}" presName="sibTrans" presStyleCnt="0"/>
      <dgm:spPr/>
    </dgm:pt>
    <dgm:pt modelId="{5BBBFB43-26CE-264E-8861-C6C8A35125AE}" type="pres">
      <dgm:prSet presAssocID="{BFD060C7-B8D6-A542-AB85-F20F0EAC318C}" presName="composite" presStyleCnt="0"/>
      <dgm:spPr/>
    </dgm:pt>
    <dgm:pt modelId="{59895278-D9E1-FD4D-A299-8280D902F635}" type="pres">
      <dgm:prSet presAssocID="{BFD060C7-B8D6-A542-AB85-F20F0EAC318C}" presName="rect1" presStyleLbl="bgImgPlace1" presStyleIdx="3" presStyleCnt="15"/>
      <dgm:spPr>
        <a:blipFill>
          <a:blip xmlns:r="http://schemas.openxmlformats.org/officeDocument/2006/relationships" r:embed="rId1">
            <a:extLst>
              <a:ext uri="{28A0092B-C50C-407E-A947-70E740481C1C}">
                <a14:useLocalDpi xmlns:a14="http://schemas.microsoft.com/office/drawing/2010/main" val="0"/>
              </a:ext>
            </a:extLst>
          </a:blip>
          <a:srcRect/>
          <a:stretch>
            <a:fillRect l="-3000" r="-3000"/>
          </a:stretch>
        </a:blipFill>
      </dgm:spPr>
    </dgm:pt>
    <dgm:pt modelId="{161BFB5B-3190-8A45-A31B-2FEA0B5A5D7A}" type="pres">
      <dgm:prSet presAssocID="{BFD060C7-B8D6-A542-AB85-F20F0EAC318C}" presName="wedgeRectCallout1" presStyleLbl="node1" presStyleIdx="3" presStyleCnt="15">
        <dgm:presLayoutVars>
          <dgm:bulletEnabled val="1"/>
        </dgm:presLayoutVars>
      </dgm:prSet>
      <dgm:spPr/>
      <dgm:t>
        <a:bodyPr/>
        <a:lstStyle/>
        <a:p>
          <a:endParaRPr lang="en-US"/>
        </a:p>
      </dgm:t>
    </dgm:pt>
    <dgm:pt modelId="{3CA7E392-1174-F041-AAE6-5A316AEEAF2C}" type="pres">
      <dgm:prSet presAssocID="{8C8EB678-7B0D-EA44-B256-FE0B33A38456}" presName="sibTrans" presStyleCnt="0"/>
      <dgm:spPr/>
    </dgm:pt>
    <dgm:pt modelId="{72E54988-7070-6446-A891-1AE6E73F4C6E}" type="pres">
      <dgm:prSet presAssocID="{730A32A3-30DD-FC4C-AD30-E6D41908CD07}" presName="composite" presStyleCnt="0"/>
      <dgm:spPr/>
    </dgm:pt>
    <dgm:pt modelId="{3FF68955-4ED7-BE4D-98D5-579AAAE86358}" type="pres">
      <dgm:prSet presAssocID="{730A32A3-30DD-FC4C-AD30-E6D41908CD07}" presName="rect1" presStyleLbl="bgImgPlace1" presStyleIdx="4" presStyleCnt="15"/>
      <dgm:spPr>
        <a:blipFill>
          <a:blip xmlns:r="http://schemas.openxmlformats.org/officeDocument/2006/relationships" r:embed="rId1">
            <a:extLst>
              <a:ext uri="{28A0092B-C50C-407E-A947-70E740481C1C}">
                <a14:useLocalDpi xmlns:a14="http://schemas.microsoft.com/office/drawing/2010/main" val="0"/>
              </a:ext>
            </a:extLst>
          </a:blip>
          <a:srcRect/>
          <a:stretch>
            <a:fillRect l="-3000" r="-3000"/>
          </a:stretch>
        </a:blipFill>
      </dgm:spPr>
    </dgm:pt>
    <dgm:pt modelId="{3ED705E1-EB8F-8546-ABBC-1BF4853A5024}" type="pres">
      <dgm:prSet presAssocID="{730A32A3-30DD-FC4C-AD30-E6D41908CD07}" presName="wedgeRectCallout1" presStyleLbl="node1" presStyleIdx="4" presStyleCnt="15">
        <dgm:presLayoutVars>
          <dgm:bulletEnabled val="1"/>
        </dgm:presLayoutVars>
      </dgm:prSet>
      <dgm:spPr/>
      <dgm:t>
        <a:bodyPr/>
        <a:lstStyle/>
        <a:p>
          <a:endParaRPr lang="en-US"/>
        </a:p>
      </dgm:t>
    </dgm:pt>
    <dgm:pt modelId="{F7067D12-E960-EF46-80FF-8D8D074502CE}" type="pres">
      <dgm:prSet presAssocID="{A61F9BD0-4FBD-8143-A0E1-9584DF18F0A5}" presName="sibTrans" presStyleCnt="0"/>
      <dgm:spPr/>
    </dgm:pt>
    <dgm:pt modelId="{E61112C8-0013-2A43-AADF-A3D1C4CFD140}" type="pres">
      <dgm:prSet presAssocID="{F5F8A43B-C356-E247-A8C7-BBB51646BCF1}" presName="composite" presStyleCnt="0"/>
      <dgm:spPr/>
    </dgm:pt>
    <dgm:pt modelId="{923E26E9-DE3E-8E49-ADAC-9536E289FDE2}" type="pres">
      <dgm:prSet presAssocID="{F5F8A43B-C356-E247-A8C7-BBB51646BCF1}" presName="rect1" presStyleLbl="bgImgPlace1" presStyleIdx="5" presStyleCnt="15"/>
      <dgm:spPr>
        <a:blipFill>
          <a:blip xmlns:r="http://schemas.openxmlformats.org/officeDocument/2006/relationships" r:embed="rId1">
            <a:extLst>
              <a:ext uri="{28A0092B-C50C-407E-A947-70E740481C1C}">
                <a14:useLocalDpi xmlns:a14="http://schemas.microsoft.com/office/drawing/2010/main" val="0"/>
              </a:ext>
            </a:extLst>
          </a:blip>
          <a:srcRect/>
          <a:stretch>
            <a:fillRect l="-3000" r="-3000"/>
          </a:stretch>
        </a:blipFill>
      </dgm:spPr>
    </dgm:pt>
    <dgm:pt modelId="{38D58D56-3447-2047-A330-03AFF0928703}" type="pres">
      <dgm:prSet presAssocID="{F5F8A43B-C356-E247-A8C7-BBB51646BCF1}" presName="wedgeRectCallout1" presStyleLbl="node1" presStyleIdx="5" presStyleCnt="15">
        <dgm:presLayoutVars>
          <dgm:bulletEnabled val="1"/>
        </dgm:presLayoutVars>
      </dgm:prSet>
      <dgm:spPr/>
      <dgm:t>
        <a:bodyPr/>
        <a:lstStyle/>
        <a:p>
          <a:endParaRPr lang="en-US"/>
        </a:p>
      </dgm:t>
    </dgm:pt>
    <dgm:pt modelId="{416756AE-E68A-CC45-8BEE-E1CAF38CCE72}" type="pres">
      <dgm:prSet presAssocID="{4A94B933-9E9F-8449-B45B-E6805764E32B}" presName="sibTrans" presStyleCnt="0"/>
      <dgm:spPr/>
    </dgm:pt>
    <dgm:pt modelId="{D57975B2-2F64-F544-8DE8-22DE139EDC47}" type="pres">
      <dgm:prSet presAssocID="{DC3EE276-A74D-DB4C-BFEC-776DD10CE712}" presName="composite" presStyleCnt="0"/>
      <dgm:spPr/>
    </dgm:pt>
    <dgm:pt modelId="{7C134810-E18F-054E-9955-5DF8E4BBF8F5}" type="pres">
      <dgm:prSet presAssocID="{DC3EE276-A74D-DB4C-BFEC-776DD10CE712}" presName="rect1" presStyleLbl="bgImgPlace1" presStyleIdx="6" presStyleCnt="15"/>
      <dgm:spPr>
        <a:blipFill>
          <a:blip xmlns:r="http://schemas.openxmlformats.org/officeDocument/2006/relationships" r:embed="rId1">
            <a:extLst>
              <a:ext uri="{28A0092B-C50C-407E-A947-70E740481C1C}">
                <a14:useLocalDpi xmlns:a14="http://schemas.microsoft.com/office/drawing/2010/main" val="0"/>
              </a:ext>
            </a:extLst>
          </a:blip>
          <a:srcRect/>
          <a:stretch>
            <a:fillRect l="-3000" r="-3000"/>
          </a:stretch>
        </a:blipFill>
      </dgm:spPr>
    </dgm:pt>
    <dgm:pt modelId="{8FA087CE-D597-A44C-AA21-8F1397263ECD}" type="pres">
      <dgm:prSet presAssocID="{DC3EE276-A74D-DB4C-BFEC-776DD10CE712}" presName="wedgeRectCallout1" presStyleLbl="node1" presStyleIdx="6" presStyleCnt="15">
        <dgm:presLayoutVars>
          <dgm:bulletEnabled val="1"/>
        </dgm:presLayoutVars>
      </dgm:prSet>
      <dgm:spPr/>
      <dgm:t>
        <a:bodyPr/>
        <a:lstStyle/>
        <a:p>
          <a:endParaRPr lang="en-US"/>
        </a:p>
      </dgm:t>
    </dgm:pt>
    <dgm:pt modelId="{D72C31CD-230A-D045-B893-7B7B8B81CE98}" type="pres">
      <dgm:prSet presAssocID="{5CED5CCE-FB4D-4B4D-95CE-E0E13142212D}" presName="sibTrans" presStyleCnt="0"/>
      <dgm:spPr/>
    </dgm:pt>
    <dgm:pt modelId="{5EE52A4C-1BB4-7F4C-970F-55F7378BE8FE}" type="pres">
      <dgm:prSet presAssocID="{9E642804-0A4B-AE41-84AF-C57AC20769E5}" presName="composite" presStyleCnt="0"/>
      <dgm:spPr/>
    </dgm:pt>
    <dgm:pt modelId="{53C14DCD-CCB1-EB4A-A778-2388AA8EE5D0}" type="pres">
      <dgm:prSet presAssocID="{9E642804-0A4B-AE41-84AF-C57AC20769E5}" presName="rect1" presStyleLbl="bgImgPlace1" presStyleIdx="7" presStyleCnt="15"/>
      <dgm:spPr>
        <a:blipFill>
          <a:blip xmlns:r="http://schemas.openxmlformats.org/officeDocument/2006/relationships" r:embed="rId1">
            <a:extLst>
              <a:ext uri="{28A0092B-C50C-407E-A947-70E740481C1C}">
                <a14:useLocalDpi xmlns:a14="http://schemas.microsoft.com/office/drawing/2010/main" val="0"/>
              </a:ext>
            </a:extLst>
          </a:blip>
          <a:srcRect/>
          <a:stretch>
            <a:fillRect l="-3000" r="-3000"/>
          </a:stretch>
        </a:blipFill>
      </dgm:spPr>
    </dgm:pt>
    <dgm:pt modelId="{FAECF0CA-FE1D-134F-AE51-03762A4E72E4}" type="pres">
      <dgm:prSet presAssocID="{9E642804-0A4B-AE41-84AF-C57AC20769E5}" presName="wedgeRectCallout1" presStyleLbl="node1" presStyleIdx="7" presStyleCnt="15">
        <dgm:presLayoutVars>
          <dgm:bulletEnabled val="1"/>
        </dgm:presLayoutVars>
      </dgm:prSet>
      <dgm:spPr/>
      <dgm:t>
        <a:bodyPr/>
        <a:lstStyle/>
        <a:p>
          <a:endParaRPr lang="en-US"/>
        </a:p>
      </dgm:t>
    </dgm:pt>
    <dgm:pt modelId="{C3E4FF7F-006D-784F-BB92-A51805B82BFD}" type="pres">
      <dgm:prSet presAssocID="{DA42C4E4-95AF-594E-A78B-3059F3FCA068}" presName="sibTrans" presStyleCnt="0"/>
      <dgm:spPr/>
    </dgm:pt>
    <dgm:pt modelId="{49A5173C-5566-6243-8222-C307DAEBDA40}" type="pres">
      <dgm:prSet presAssocID="{42A53768-5167-A149-AB3B-061AC346BCC7}" presName="composite" presStyleCnt="0"/>
      <dgm:spPr/>
    </dgm:pt>
    <dgm:pt modelId="{31A80C19-11EA-9B47-BC27-FD0B77DBC807}" type="pres">
      <dgm:prSet presAssocID="{42A53768-5167-A149-AB3B-061AC346BCC7}" presName="rect1" presStyleLbl="bgImgPlace1" presStyleIdx="8" presStyleCnt="15"/>
      <dgm:spPr>
        <a:blipFill>
          <a:blip xmlns:r="http://schemas.openxmlformats.org/officeDocument/2006/relationships" r:embed="rId1">
            <a:extLst>
              <a:ext uri="{28A0092B-C50C-407E-A947-70E740481C1C}">
                <a14:useLocalDpi xmlns:a14="http://schemas.microsoft.com/office/drawing/2010/main" val="0"/>
              </a:ext>
            </a:extLst>
          </a:blip>
          <a:srcRect/>
          <a:stretch>
            <a:fillRect l="-3000" r="-3000"/>
          </a:stretch>
        </a:blipFill>
      </dgm:spPr>
    </dgm:pt>
    <dgm:pt modelId="{6C5CE9E3-5620-C24B-888B-2331F00C1F60}" type="pres">
      <dgm:prSet presAssocID="{42A53768-5167-A149-AB3B-061AC346BCC7}" presName="wedgeRectCallout1" presStyleLbl="node1" presStyleIdx="8" presStyleCnt="15">
        <dgm:presLayoutVars>
          <dgm:bulletEnabled val="1"/>
        </dgm:presLayoutVars>
      </dgm:prSet>
      <dgm:spPr/>
      <dgm:t>
        <a:bodyPr/>
        <a:lstStyle/>
        <a:p>
          <a:endParaRPr lang="en-US"/>
        </a:p>
      </dgm:t>
    </dgm:pt>
    <dgm:pt modelId="{054B73F7-6ADA-7441-9466-393A42FCE0F2}" type="pres">
      <dgm:prSet presAssocID="{B5494DD2-4D09-E641-AFCA-65E0C4BA18BF}" presName="sibTrans" presStyleCnt="0"/>
      <dgm:spPr/>
    </dgm:pt>
    <dgm:pt modelId="{3B329EDD-CD8B-7647-B9FC-104EB2655102}" type="pres">
      <dgm:prSet presAssocID="{F79B1E4E-854E-0B49-814D-C66500BEFCAE}" presName="composite" presStyleCnt="0"/>
      <dgm:spPr/>
    </dgm:pt>
    <dgm:pt modelId="{24796369-8145-B547-BF38-41AD663BAD36}" type="pres">
      <dgm:prSet presAssocID="{F79B1E4E-854E-0B49-814D-C66500BEFCAE}" presName="rect1" presStyleLbl="bgImgPlace1" presStyleIdx="9" presStyleCnt="15"/>
      <dgm:spPr>
        <a:blipFill>
          <a:blip xmlns:r="http://schemas.openxmlformats.org/officeDocument/2006/relationships" r:embed="rId1">
            <a:extLst>
              <a:ext uri="{28A0092B-C50C-407E-A947-70E740481C1C}">
                <a14:useLocalDpi xmlns:a14="http://schemas.microsoft.com/office/drawing/2010/main" val="0"/>
              </a:ext>
            </a:extLst>
          </a:blip>
          <a:srcRect/>
          <a:stretch>
            <a:fillRect l="-3000" r="-3000"/>
          </a:stretch>
        </a:blipFill>
      </dgm:spPr>
    </dgm:pt>
    <dgm:pt modelId="{884899D5-22DF-1542-A343-87CDDF8B63CE}" type="pres">
      <dgm:prSet presAssocID="{F79B1E4E-854E-0B49-814D-C66500BEFCAE}" presName="wedgeRectCallout1" presStyleLbl="node1" presStyleIdx="9" presStyleCnt="15">
        <dgm:presLayoutVars>
          <dgm:bulletEnabled val="1"/>
        </dgm:presLayoutVars>
      </dgm:prSet>
      <dgm:spPr/>
      <dgm:t>
        <a:bodyPr/>
        <a:lstStyle/>
        <a:p>
          <a:endParaRPr lang="en-US"/>
        </a:p>
      </dgm:t>
    </dgm:pt>
    <dgm:pt modelId="{9E0B2965-8CE4-7142-BECB-4DF60AEA54A8}" type="pres">
      <dgm:prSet presAssocID="{E0FD6844-A006-A641-BC13-60491DF76673}" presName="sibTrans" presStyleCnt="0"/>
      <dgm:spPr/>
    </dgm:pt>
    <dgm:pt modelId="{13DC8BE7-2B81-F648-8C37-66FCEA8F3750}" type="pres">
      <dgm:prSet presAssocID="{16CD5E84-B68C-0943-ACE0-C172E77FB6EA}" presName="composite" presStyleCnt="0"/>
      <dgm:spPr/>
    </dgm:pt>
    <dgm:pt modelId="{3C35FF69-918F-6141-BCD8-F33160DE3403}" type="pres">
      <dgm:prSet presAssocID="{16CD5E84-B68C-0943-ACE0-C172E77FB6EA}" presName="rect1" presStyleLbl="bgImgPlace1" presStyleIdx="10" presStyleCnt="15"/>
      <dgm:spPr>
        <a:blipFill>
          <a:blip xmlns:r="http://schemas.openxmlformats.org/officeDocument/2006/relationships" r:embed="rId1">
            <a:extLst>
              <a:ext uri="{28A0092B-C50C-407E-A947-70E740481C1C}">
                <a14:useLocalDpi xmlns:a14="http://schemas.microsoft.com/office/drawing/2010/main" val="0"/>
              </a:ext>
            </a:extLst>
          </a:blip>
          <a:srcRect/>
          <a:stretch>
            <a:fillRect l="-3000" r="-3000"/>
          </a:stretch>
        </a:blipFill>
      </dgm:spPr>
    </dgm:pt>
    <dgm:pt modelId="{36B3A2D3-6CA5-1B4E-82B3-D88E42515BD5}" type="pres">
      <dgm:prSet presAssocID="{16CD5E84-B68C-0943-ACE0-C172E77FB6EA}" presName="wedgeRectCallout1" presStyleLbl="node1" presStyleIdx="10" presStyleCnt="15">
        <dgm:presLayoutVars>
          <dgm:bulletEnabled val="1"/>
        </dgm:presLayoutVars>
      </dgm:prSet>
      <dgm:spPr/>
      <dgm:t>
        <a:bodyPr/>
        <a:lstStyle/>
        <a:p>
          <a:endParaRPr lang="en-US"/>
        </a:p>
      </dgm:t>
    </dgm:pt>
    <dgm:pt modelId="{ABAF6ED8-ED09-D840-B449-D1B2BEF31B10}" type="pres">
      <dgm:prSet presAssocID="{675368FA-B61E-B64E-B120-0F90473D185B}" presName="sibTrans" presStyleCnt="0"/>
      <dgm:spPr/>
    </dgm:pt>
    <dgm:pt modelId="{EBC67AC9-F4B8-8146-BB9F-F3D49ECEEF5C}" type="pres">
      <dgm:prSet presAssocID="{4B9C485B-1426-A740-9D73-5009BF53E136}" presName="composite" presStyleCnt="0"/>
      <dgm:spPr/>
    </dgm:pt>
    <dgm:pt modelId="{C7779C20-3922-5E4A-97BF-88E700B5954B}" type="pres">
      <dgm:prSet presAssocID="{4B9C485B-1426-A740-9D73-5009BF53E136}" presName="rect1" presStyleLbl="bgImgPlace1" presStyleIdx="11" presStyleCnt="15"/>
      <dgm:spPr>
        <a:blipFill>
          <a:blip xmlns:r="http://schemas.openxmlformats.org/officeDocument/2006/relationships" r:embed="rId1">
            <a:extLst>
              <a:ext uri="{28A0092B-C50C-407E-A947-70E740481C1C}">
                <a14:useLocalDpi xmlns:a14="http://schemas.microsoft.com/office/drawing/2010/main" val="0"/>
              </a:ext>
            </a:extLst>
          </a:blip>
          <a:srcRect/>
          <a:stretch>
            <a:fillRect l="-3000" r="-3000"/>
          </a:stretch>
        </a:blipFill>
      </dgm:spPr>
    </dgm:pt>
    <dgm:pt modelId="{170B170B-2897-6040-BB51-4EDC9F4BD990}" type="pres">
      <dgm:prSet presAssocID="{4B9C485B-1426-A740-9D73-5009BF53E136}" presName="wedgeRectCallout1" presStyleLbl="node1" presStyleIdx="11" presStyleCnt="15">
        <dgm:presLayoutVars>
          <dgm:bulletEnabled val="1"/>
        </dgm:presLayoutVars>
      </dgm:prSet>
      <dgm:spPr/>
      <dgm:t>
        <a:bodyPr/>
        <a:lstStyle/>
        <a:p>
          <a:endParaRPr lang="en-US"/>
        </a:p>
      </dgm:t>
    </dgm:pt>
    <dgm:pt modelId="{BC33A799-4553-CA4E-93B9-009EBF8ED469}" type="pres">
      <dgm:prSet presAssocID="{620EB6E0-5F69-3E4D-B5A6-8C2705726DD6}" presName="sibTrans" presStyleCnt="0"/>
      <dgm:spPr/>
    </dgm:pt>
    <dgm:pt modelId="{939E13AD-A9A1-7149-8A1D-DDA7CEF108F8}" type="pres">
      <dgm:prSet presAssocID="{A8842ED6-1755-FC46-AEB2-199CE362F52E}" presName="composite" presStyleCnt="0"/>
      <dgm:spPr/>
    </dgm:pt>
    <dgm:pt modelId="{6D7C6E58-2DE0-9E41-9B15-59CBDFE534FD}" type="pres">
      <dgm:prSet presAssocID="{A8842ED6-1755-FC46-AEB2-199CE362F52E}" presName="rect1" presStyleLbl="bgImgPlace1" presStyleIdx="12" presStyleCnt="15"/>
      <dgm:spPr>
        <a:blipFill>
          <a:blip xmlns:r="http://schemas.openxmlformats.org/officeDocument/2006/relationships" r:embed="rId1">
            <a:extLst>
              <a:ext uri="{28A0092B-C50C-407E-A947-70E740481C1C}">
                <a14:useLocalDpi xmlns:a14="http://schemas.microsoft.com/office/drawing/2010/main" val="0"/>
              </a:ext>
            </a:extLst>
          </a:blip>
          <a:srcRect/>
          <a:stretch>
            <a:fillRect l="-3000" r="-3000"/>
          </a:stretch>
        </a:blipFill>
      </dgm:spPr>
    </dgm:pt>
    <dgm:pt modelId="{EC9EE66D-BB6A-C14E-9DF2-E218C9678A73}" type="pres">
      <dgm:prSet presAssocID="{A8842ED6-1755-FC46-AEB2-199CE362F52E}" presName="wedgeRectCallout1" presStyleLbl="node1" presStyleIdx="12" presStyleCnt="15">
        <dgm:presLayoutVars>
          <dgm:bulletEnabled val="1"/>
        </dgm:presLayoutVars>
      </dgm:prSet>
      <dgm:spPr/>
      <dgm:t>
        <a:bodyPr/>
        <a:lstStyle/>
        <a:p>
          <a:endParaRPr lang="en-US"/>
        </a:p>
      </dgm:t>
    </dgm:pt>
    <dgm:pt modelId="{642726E1-5E4D-CA42-B3EB-BC81D40BFCB3}" type="pres">
      <dgm:prSet presAssocID="{58E9E71A-EAEA-7442-A0F7-AF5DD249BB91}" presName="sibTrans" presStyleCnt="0"/>
      <dgm:spPr/>
    </dgm:pt>
    <dgm:pt modelId="{4DEBF179-A3A0-6A49-91EF-41E9D84B24F6}" type="pres">
      <dgm:prSet presAssocID="{9038915E-E3E8-8B44-8135-01718BF5B239}" presName="composite" presStyleCnt="0"/>
      <dgm:spPr/>
    </dgm:pt>
    <dgm:pt modelId="{5C3B2ECD-61A3-3A47-AA4F-9150636A619A}" type="pres">
      <dgm:prSet presAssocID="{9038915E-E3E8-8B44-8135-01718BF5B239}" presName="rect1" presStyleLbl="bgImgPlace1" presStyleIdx="13" presStyleCnt="15"/>
      <dgm:spPr>
        <a:blipFill>
          <a:blip xmlns:r="http://schemas.openxmlformats.org/officeDocument/2006/relationships" r:embed="rId1">
            <a:extLst>
              <a:ext uri="{28A0092B-C50C-407E-A947-70E740481C1C}">
                <a14:useLocalDpi xmlns:a14="http://schemas.microsoft.com/office/drawing/2010/main" val="0"/>
              </a:ext>
            </a:extLst>
          </a:blip>
          <a:srcRect/>
          <a:stretch>
            <a:fillRect l="-3000" r="-3000"/>
          </a:stretch>
        </a:blipFill>
      </dgm:spPr>
    </dgm:pt>
    <dgm:pt modelId="{AE1181FF-F511-554C-BD0C-1A8743ECA636}" type="pres">
      <dgm:prSet presAssocID="{9038915E-E3E8-8B44-8135-01718BF5B239}" presName="wedgeRectCallout1" presStyleLbl="node1" presStyleIdx="13" presStyleCnt="15">
        <dgm:presLayoutVars>
          <dgm:bulletEnabled val="1"/>
        </dgm:presLayoutVars>
      </dgm:prSet>
      <dgm:spPr/>
      <dgm:t>
        <a:bodyPr/>
        <a:lstStyle/>
        <a:p>
          <a:endParaRPr lang="en-US"/>
        </a:p>
      </dgm:t>
    </dgm:pt>
    <dgm:pt modelId="{CB8F0303-FE96-7C47-B712-B805F6C5FA7D}" type="pres">
      <dgm:prSet presAssocID="{8F2BDEDB-D5BA-0547-BA4B-AB5D75DDAB2A}" presName="sibTrans" presStyleCnt="0"/>
      <dgm:spPr/>
    </dgm:pt>
    <dgm:pt modelId="{F253C1A1-5363-2E4F-B7BA-981762557644}" type="pres">
      <dgm:prSet presAssocID="{DEDD211D-7DE1-8447-BE8A-3B61094A5457}" presName="composite" presStyleCnt="0"/>
      <dgm:spPr/>
    </dgm:pt>
    <dgm:pt modelId="{73E05D0A-8DE7-8640-A2D7-CC604CCBEAB2}" type="pres">
      <dgm:prSet presAssocID="{DEDD211D-7DE1-8447-BE8A-3B61094A5457}" presName="rect1" presStyleLbl="bgImgPlace1" presStyleIdx="14" presStyleCnt="15"/>
      <dgm:spPr>
        <a:blipFill>
          <a:blip xmlns:r="http://schemas.openxmlformats.org/officeDocument/2006/relationships" r:embed="rId1">
            <a:extLst>
              <a:ext uri="{28A0092B-C50C-407E-A947-70E740481C1C}">
                <a14:useLocalDpi xmlns:a14="http://schemas.microsoft.com/office/drawing/2010/main" val="0"/>
              </a:ext>
            </a:extLst>
          </a:blip>
          <a:srcRect/>
          <a:stretch>
            <a:fillRect l="-3000" r="-3000"/>
          </a:stretch>
        </a:blipFill>
      </dgm:spPr>
    </dgm:pt>
    <dgm:pt modelId="{1E3BF26E-5F83-1A48-BC4B-70DB89C6E10B}" type="pres">
      <dgm:prSet presAssocID="{DEDD211D-7DE1-8447-BE8A-3B61094A5457}" presName="wedgeRectCallout1" presStyleLbl="node1" presStyleIdx="14" presStyleCnt="15">
        <dgm:presLayoutVars>
          <dgm:bulletEnabled val="1"/>
        </dgm:presLayoutVars>
      </dgm:prSet>
      <dgm:spPr/>
      <dgm:t>
        <a:bodyPr/>
        <a:lstStyle/>
        <a:p>
          <a:endParaRPr lang="en-US"/>
        </a:p>
      </dgm:t>
    </dgm:pt>
  </dgm:ptLst>
  <dgm:cxnLst>
    <dgm:cxn modelId="{BA12741D-8C95-DD4B-9BC9-E1474B1E65D7}" type="presOf" srcId="{730A32A3-30DD-FC4C-AD30-E6D41908CD07}" destId="{3ED705E1-EB8F-8546-ABBC-1BF4853A5024}" srcOrd="0" destOrd="0" presId="urn:microsoft.com/office/officeart/2008/layout/BendingPictureCaptionList"/>
    <dgm:cxn modelId="{0E2E9BE0-2B57-F44D-A5F9-EF050042D8F6}" srcId="{2D7A7EF6-965B-E549-BF9E-A2ABE4CC6B72}" destId="{74CDE67D-B9E3-C240-BE71-3ED7A4254A16}" srcOrd="1" destOrd="0" parTransId="{8F4C4669-184C-1646-8BD7-AFF751244D70}" sibTransId="{DB9D55EF-C6C5-484B-AC38-207EC09AB419}"/>
    <dgm:cxn modelId="{57DAA9D6-3AC7-6B4B-964D-65FB9DB8630D}" type="presOf" srcId="{74CDE67D-B9E3-C240-BE71-3ED7A4254A16}" destId="{5451EE41-840B-4C47-966D-E567DF424BA3}" srcOrd="0" destOrd="0" presId="urn:microsoft.com/office/officeart/2008/layout/BendingPictureCaptionList"/>
    <dgm:cxn modelId="{CD792D8E-7CC4-7647-8951-04EC8AF9CD97}" type="presOf" srcId="{F79B1E4E-854E-0B49-814D-C66500BEFCAE}" destId="{884899D5-22DF-1542-A343-87CDDF8B63CE}" srcOrd="0" destOrd="0" presId="urn:microsoft.com/office/officeart/2008/layout/BendingPictureCaptionList"/>
    <dgm:cxn modelId="{DD09B697-3789-E548-8B99-0AAF4B69F465}" type="presOf" srcId="{7142296C-E059-FD45-97DD-3AF477E416F0}" destId="{CC059B67-2904-294D-A554-7A2C89B4193D}" srcOrd="0" destOrd="0" presId="urn:microsoft.com/office/officeart/2008/layout/BendingPictureCaptionList"/>
    <dgm:cxn modelId="{4C011DD4-2AA1-C14A-9DBD-3838D0DF3F58}" srcId="{2D7A7EF6-965B-E549-BF9E-A2ABE4CC6B72}" destId="{9E642804-0A4B-AE41-84AF-C57AC20769E5}" srcOrd="7" destOrd="0" parTransId="{AFE52D3E-DA8B-C049-BE01-BE1A4BCDAFDE}" sibTransId="{DA42C4E4-95AF-594E-A78B-3059F3FCA068}"/>
    <dgm:cxn modelId="{4F21D1AD-05E8-FC4A-B53B-0AC5F0115EFE}" type="presOf" srcId="{16CD5E84-B68C-0943-ACE0-C172E77FB6EA}" destId="{36B3A2D3-6CA5-1B4E-82B3-D88E42515BD5}" srcOrd="0" destOrd="0" presId="urn:microsoft.com/office/officeart/2008/layout/BendingPictureCaptionList"/>
    <dgm:cxn modelId="{E070DBB5-95FE-E142-A0D2-FD44B5AC3CFC}" type="presOf" srcId="{A8842ED6-1755-FC46-AEB2-199CE362F52E}" destId="{EC9EE66D-BB6A-C14E-9DF2-E218C9678A73}" srcOrd="0" destOrd="0" presId="urn:microsoft.com/office/officeart/2008/layout/BendingPictureCaptionList"/>
    <dgm:cxn modelId="{4A2B679B-A047-8E46-AA80-3F1DEE9E6A0F}" srcId="{2D7A7EF6-965B-E549-BF9E-A2ABE4CC6B72}" destId="{16CD5E84-B68C-0943-ACE0-C172E77FB6EA}" srcOrd="10" destOrd="0" parTransId="{CDCBD326-42C7-E347-B5BA-43C2F7AF0C7D}" sibTransId="{675368FA-B61E-B64E-B120-0F90473D185B}"/>
    <dgm:cxn modelId="{38EE7768-6B97-7B47-B782-13EA5298367E}" type="presOf" srcId="{4B9C485B-1426-A740-9D73-5009BF53E136}" destId="{170B170B-2897-6040-BB51-4EDC9F4BD990}" srcOrd="0" destOrd="0" presId="urn:microsoft.com/office/officeart/2008/layout/BendingPictureCaptionList"/>
    <dgm:cxn modelId="{AA46E4D2-5326-DB4B-AEE4-41377BDEC007}" type="presOf" srcId="{BFD060C7-B8D6-A542-AB85-F20F0EAC318C}" destId="{161BFB5B-3190-8A45-A31B-2FEA0B5A5D7A}" srcOrd="0" destOrd="0" presId="urn:microsoft.com/office/officeart/2008/layout/BendingPictureCaptionList"/>
    <dgm:cxn modelId="{CD4EC3B1-AC8A-4F4C-B4AF-A9EEABCA5766}" srcId="{2D7A7EF6-965B-E549-BF9E-A2ABE4CC6B72}" destId="{A8842ED6-1755-FC46-AEB2-199CE362F52E}" srcOrd="12" destOrd="0" parTransId="{D0841D9D-796B-8445-8AC3-4E5018336BFF}" sibTransId="{58E9E71A-EAEA-7442-A0F7-AF5DD249BB91}"/>
    <dgm:cxn modelId="{C6420568-4F70-D34E-B7DF-2F165AFE0957}" srcId="{2D7A7EF6-965B-E549-BF9E-A2ABE4CC6B72}" destId="{DEDD211D-7DE1-8447-BE8A-3B61094A5457}" srcOrd="14" destOrd="0" parTransId="{60CCA1CA-F667-CD4B-ACDE-9DA083BCDB31}" sibTransId="{324A6BB1-5F27-7B42-B68C-820B79D1D695}"/>
    <dgm:cxn modelId="{0080087D-3A0C-074F-BD32-9D30519C2B8A}" srcId="{2D7A7EF6-965B-E549-BF9E-A2ABE4CC6B72}" destId="{9038915E-E3E8-8B44-8135-01718BF5B239}" srcOrd="13" destOrd="0" parTransId="{CBF9035F-EE77-634C-A66B-2F5FA1413830}" sibTransId="{8F2BDEDB-D5BA-0547-BA4B-AB5D75DDAB2A}"/>
    <dgm:cxn modelId="{A2E38A2C-C4EC-6E4B-B335-6087D1D18B1C}" type="presOf" srcId="{DEDD211D-7DE1-8447-BE8A-3B61094A5457}" destId="{1E3BF26E-5F83-1A48-BC4B-70DB89C6E10B}" srcOrd="0" destOrd="0" presId="urn:microsoft.com/office/officeart/2008/layout/BendingPictureCaptionList"/>
    <dgm:cxn modelId="{C2B12153-23F1-A740-BF93-440792609506}" srcId="{2D7A7EF6-965B-E549-BF9E-A2ABE4CC6B72}" destId="{7142296C-E059-FD45-97DD-3AF477E416F0}" srcOrd="0" destOrd="0" parTransId="{A5372873-C1DC-3B4B-A363-0E8789219759}" sibTransId="{793B5948-D8A3-2F49-A35B-2B9D2F5FEE9A}"/>
    <dgm:cxn modelId="{2D55907F-327E-044C-8E55-B1D10C58C3B0}" srcId="{2D7A7EF6-965B-E549-BF9E-A2ABE4CC6B72}" destId="{730A32A3-30DD-FC4C-AD30-E6D41908CD07}" srcOrd="4" destOrd="0" parTransId="{C3E1FEFD-B590-8143-ABF1-0713A18EDD32}" sibTransId="{A61F9BD0-4FBD-8143-A0E1-9584DF18F0A5}"/>
    <dgm:cxn modelId="{8D61C5DF-38CA-2E42-A1A7-501B05DEFC3F}" srcId="{2D7A7EF6-965B-E549-BF9E-A2ABE4CC6B72}" destId="{446AC7E2-F651-C743-A5A8-56F906B33C6B}" srcOrd="2" destOrd="0" parTransId="{65C20BFE-C732-6244-A8C1-97CE9157BB3D}" sibTransId="{6D200993-5669-B24A-9934-E99797192F59}"/>
    <dgm:cxn modelId="{48D4C616-52CC-7D48-855E-1CF9C214761D}" srcId="{2D7A7EF6-965B-E549-BF9E-A2ABE4CC6B72}" destId="{BFD060C7-B8D6-A542-AB85-F20F0EAC318C}" srcOrd="3" destOrd="0" parTransId="{A40D5166-503F-E142-A313-D58F21A805EA}" sibTransId="{8C8EB678-7B0D-EA44-B256-FE0B33A38456}"/>
    <dgm:cxn modelId="{12F9DA45-14FF-4443-97F1-65D942DBE74F}" srcId="{2D7A7EF6-965B-E549-BF9E-A2ABE4CC6B72}" destId="{DC3EE276-A74D-DB4C-BFEC-776DD10CE712}" srcOrd="6" destOrd="0" parTransId="{BBD1FC5A-6FEF-8B4B-9C39-A13B5CF5BE09}" sibTransId="{5CED5CCE-FB4D-4B4D-95CE-E0E13142212D}"/>
    <dgm:cxn modelId="{F0F5BCE5-8AD3-2441-9626-DAA1CF765DB2}" type="presOf" srcId="{F5F8A43B-C356-E247-A8C7-BBB51646BCF1}" destId="{38D58D56-3447-2047-A330-03AFF0928703}" srcOrd="0" destOrd="0" presId="urn:microsoft.com/office/officeart/2008/layout/BendingPictureCaptionList"/>
    <dgm:cxn modelId="{AB1BB012-7B0F-4546-9527-721D725809C8}" srcId="{2D7A7EF6-965B-E549-BF9E-A2ABE4CC6B72}" destId="{F5F8A43B-C356-E247-A8C7-BBB51646BCF1}" srcOrd="5" destOrd="0" parTransId="{F17DA6A5-120D-2048-A788-701DBFBCBDD7}" sibTransId="{4A94B933-9E9F-8449-B45B-E6805764E32B}"/>
    <dgm:cxn modelId="{4B9CDD91-6CC1-8D4D-B7FB-AD4CE7D9905E}" type="presOf" srcId="{DC3EE276-A74D-DB4C-BFEC-776DD10CE712}" destId="{8FA087CE-D597-A44C-AA21-8F1397263ECD}" srcOrd="0" destOrd="0" presId="urn:microsoft.com/office/officeart/2008/layout/BendingPictureCaptionList"/>
    <dgm:cxn modelId="{8C50F14F-5B4E-C341-B0C8-FE9C26D85A9B}" type="presOf" srcId="{446AC7E2-F651-C743-A5A8-56F906B33C6B}" destId="{CA1BECCE-C1A5-724C-AF2C-0B7ECB780D1F}" srcOrd="0" destOrd="0" presId="urn:microsoft.com/office/officeart/2008/layout/BendingPictureCaptionList"/>
    <dgm:cxn modelId="{79B8DF0E-B28F-B940-8DFF-512EF7E38D8E}" srcId="{2D7A7EF6-965B-E549-BF9E-A2ABE4CC6B72}" destId="{42A53768-5167-A149-AB3B-061AC346BCC7}" srcOrd="8" destOrd="0" parTransId="{799C15FE-5C24-7E42-903A-F828825F79E9}" sibTransId="{B5494DD2-4D09-E641-AFCA-65E0C4BA18BF}"/>
    <dgm:cxn modelId="{CEACA480-6C67-064A-94D2-106972CF9BAB}" type="presOf" srcId="{9E642804-0A4B-AE41-84AF-C57AC20769E5}" destId="{FAECF0CA-FE1D-134F-AE51-03762A4E72E4}" srcOrd="0" destOrd="0" presId="urn:microsoft.com/office/officeart/2008/layout/BendingPictureCaptionList"/>
    <dgm:cxn modelId="{EF873800-EE53-974D-818B-0EE5651363CF}" type="presOf" srcId="{42A53768-5167-A149-AB3B-061AC346BCC7}" destId="{6C5CE9E3-5620-C24B-888B-2331F00C1F60}" srcOrd="0" destOrd="0" presId="urn:microsoft.com/office/officeart/2008/layout/BendingPictureCaptionList"/>
    <dgm:cxn modelId="{09BFBA25-CF48-9948-8378-382B459D139C}" srcId="{2D7A7EF6-965B-E549-BF9E-A2ABE4CC6B72}" destId="{4B9C485B-1426-A740-9D73-5009BF53E136}" srcOrd="11" destOrd="0" parTransId="{F41A324D-4FC3-DE4A-A609-82AF8E201F47}" sibTransId="{620EB6E0-5F69-3E4D-B5A6-8C2705726DD6}"/>
    <dgm:cxn modelId="{FB884D98-876A-9E4C-8A53-B760BEE04982}" srcId="{2D7A7EF6-965B-E549-BF9E-A2ABE4CC6B72}" destId="{F79B1E4E-854E-0B49-814D-C66500BEFCAE}" srcOrd="9" destOrd="0" parTransId="{CFD4CAD8-60E0-F64F-B19B-4EFECB1FD742}" sibTransId="{E0FD6844-A006-A641-BC13-60491DF76673}"/>
    <dgm:cxn modelId="{D3E4E60D-8860-904F-A366-00B0AB957240}" type="presOf" srcId="{9038915E-E3E8-8B44-8135-01718BF5B239}" destId="{AE1181FF-F511-554C-BD0C-1A8743ECA636}" srcOrd="0" destOrd="0" presId="urn:microsoft.com/office/officeart/2008/layout/BendingPictureCaptionList"/>
    <dgm:cxn modelId="{8C174AEA-D19E-C74A-AF38-030D74D9614D}" type="presOf" srcId="{2D7A7EF6-965B-E549-BF9E-A2ABE4CC6B72}" destId="{5C3BF250-8745-DB49-AABD-4D6BF6ABDC4D}" srcOrd="0" destOrd="0" presId="urn:microsoft.com/office/officeart/2008/layout/BendingPictureCaptionList"/>
    <dgm:cxn modelId="{95BD1C8A-54A8-9B4B-8138-48A79E3700DF}" type="presParOf" srcId="{5C3BF250-8745-DB49-AABD-4D6BF6ABDC4D}" destId="{F5655888-F321-174D-8E2D-D171BFDB2FF3}" srcOrd="0" destOrd="0" presId="urn:microsoft.com/office/officeart/2008/layout/BendingPictureCaptionList"/>
    <dgm:cxn modelId="{9C5D4491-EA3B-384E-9FF4-2A582896B6E1}" type="presParOf" srcId="{F5655888-F321-174D-8E2D-D171BFDB2FF3}" destId="{FCD2857E-3C8F-344C-8193-487F31EBA28B}" srcOrd="0" destOrd="0" presId="urn:microsoft.com/office/officeart/2008/layout/BendingPictureCaptionList"/>
    <dgm:cxn modelId="{63C1E8B0-F358-A440-BDB5-327FE703DF5C}" type="presParOf" srcId="{F5655888-F321-174D-8E2D-D171BFDB2FF3}" destId="{CC059B67-2904-294D-A554-7A2C89B4193D}" srcOrd="1" destOrd="0" presId="urn:microsoft.com/office/officeart/2008/layout/BendingPictureCaptionList"/>
    <dgm:cxn modelId="{9906A155-1E7B-5A4C-B213-21535B150917}" type="presParOf" srcId="{5C3BF250-8745-DB49-AABD-4D6BF6ABDC4D}" destId="{A824F619-6E9E-FB47-A0F2-1A3FDDDFFEB7}" srcOrd="1" destOrd="0" presId="urn:microsoft.com/office/officeart/2008/layout/BendingPictureCaptionList"/>
    <dgm:cxn modelId="{CB843214-8A2E-DB4F-85D4-57E57E0F5DF4}" type="presParOf" srcId="{5C3BF250-8745-DB49-AABD-4D6BF6ABDC4D}" destId="{D0976114-175E-9349-90CD-B49415766912}" srcOrd="2" destOrd="0" presId="urn:microsoft.com/office/officeart/2008/layout/BendingPictureCaptionList"/>
    <dgm:cxn modelId="{23CA2800-9A78-3B42-9942-84034C13641C}" type="presParOf" srcId="{D0976114-175E-9349-90CD-B49415766912}" destId="{AD2B592F-3C1E-C444-87A3-B5B47D78EDDC}" srcOrd="0" destOrd="0" presId="urn:microsoft.com/office/officeart/2008/layout/BendingPictureCaptionList"/>
    <dgm:cxn modelId="{A8CBF052-1C38-C646-94EE-30C6F60578FC}" type="presParOf" srcId="{D0976114-175E-9349-90CD-B49415766912}" destId="{5451EE41-840B-4C47-966D-E567DF424BA3}" srcOrd="1" destOrd="0" presId="urn:microsoft.com/office/officeart/2008/layout/BendingPictureCaptionList"/>
    <dgm:cxn modelId="{7C55A861-330E-1E47-A682-2AEBBD76C46C}" type="presParOf" srcId="{5C3BF250-8745-DB49-AABD-4D6BF6ABDC4D}" destId="{E9429141-262F-A54A-96A9-C47FF61D9E68}" srcOrd="3" destOrd="0" presId="urn:microsoft.com/office/officeart/2008/layout/BendingPictureCaptionList"/>
    <dgm:cxn modelId="{8C17BD8B-C13B-294F-877F-A7C8C118C85B}" type="presParOf" srcId="{5C3BF250-8745-DB49-AABD-4D6BF6ABDC4D}" destId="{61EC0C41-D468-6945-A8A5-AF4C466E0A83}" srcOrd="4" destOrd="0" presId="urn:microsoft.com/office/officeart/2008/layout/BendingPictureCaptionList"/>
    <dgm:cxn modelId="{05A91DB8-1D84-3E4E-97EC-A3C82A50EF94}" type="presParOf" srcId="{61EC0C41-D468-6945-A8A5-AF4C466E0A83}" destId="{CBB4010B-0543-F44F-A391-D424F1383779}" srcOrd="0" destOrd="0" presId="urn:microsoft.com/office/officeart/2008/layout/BendingPictureCaptionList"/>
    <dgm:cxn modelId="{CE1E2684-54C6-C44A-924B-C08CD9CE3EFE}" type="presParOf" srcId="{61EC0C41-D468-6945-A8A5-AF4C466E0A83}" destId="{CA1BECCE-C1A5-724C-AF2C-0B7ECB780D1F}" srcOrd="1" destOrd="0" presId="urn:microsoft.com/office/officeart/2008/layout/BendingPictureCaptionList"/>
    <dgm:cxn modelId="{313D48BD-1B9E-3B42-9F68-B3E865DA7252}" type="presParOf" srcId="{5C3BF250-8745-DB49-AABD-4D6BF6ABDC4D}" destId="{AAA6ECA8-B446-3A45-8105-5042B0DCE149}" srcOrd="5" destOrd="0" presId="urn:microsoft.com/office/officeart/2008/layout/BendingPictureCaptionList"/>
    <dgm:cxn modelId="{69333777-9ADD-614B-BD24-A1857465FC11}" type="presParOf" srcId="{5C3BF250-8745-DB49-AABD-4D6BF6ABDC4D}" destId="{5BBBFB43-26CE-264E-8861-C6C8A35125AE}" srcOrd="6" destOrd="0" presId="urn:microsoft.com/office/officeart/2008/layout/BendingPictureCaptionList"/>
    <dgm:cxn modelId="{131ABBE8-62EB-0C42-94A3-4EAD5588A75B}" type="presParOf" srcId="{5BBBFB43-26CE-264E-8861-C6C8A35125AE}" destId="{59895278-D9E1-FD4D-A299-8280D902F635}" srcOrd="0" destOrd="0" presId="urn:microsoft.com/office/officeart/2008/layout/BendingPictureCaptionList"/>
    <dgm:cxn modelId="{4AAAC0DF-83BF-5243-8091-5D5FB3DEB4C2}" type="presParOf" srcId="{5BBBFB43-26CE-264E-8861-C6C8A35125AE}" destId="{161BFB5B-3190-8A45-A31B-2FEA0B5A5D7A}" srcOrd="1" destOrd="0" presId="urn:microsoft.com/office/officeart/2008/layout/BendingPictureCaptionList"/>
    <dgm:cxn modelId="{6865056C-80D6-7047-829A-73E17AD83995}" type="presParOf" srcId="{5C3BF250-8745-DB49-AABD-4D6BF6ABDC4D}" destId="{3CA7E392-1174-F041-AAE6-5A316AEEAF2C}" srcOrd="7" destOrd="0" presId="urn:microsoft.com/office/officeart/2008/layout/BendingPictureCaptionList"/>
    <dgm:cxn modelId="{7413D684-D1A1-544B-AAE4-F80F2033B958}" type="presParOf" srcId="{5C3BF250-8745-DB49-AABD-4D6BF6ABDC4D}" destId="{72E54988-7070-6446-A891-1AE6E73F4C6E}" srcOrd="8" destOrd="0" presId="urn:microsoft.com/office/officeart/2008/layout/BendingPictureCaptionList"/>
    <dgm:cxn modelId="{842C13E7-9567-CE4D-918F-C56A751131BA}" type="presParOf" srcId="{72E54988-7070-6446-A891-1AE6E73F4C6E}" destId="{3FF68955-4ED7-BE4D-98D5-579AAAE86358}" srcOrd="0" destOrd="0" presId="urn:microsoft.com/office/officeart/2008/layout/BendingPictureCaptionList"/>
    <dgm:cxn modelId="{8C1BFB7B-36EF-1445-97E7-B24242698644}" type="presParOf" srcId="{72E54988-7070-6446-A891-1AE6E73F4C6E}" destId="{3ED705E1-EB8F-8546-ABBC-1BF4853A5024}" srcOrd="1" destOrd="0" presId="urn:microsoft.com/office/officeart/2008/layout/BendingPictureCaptionList"/>
    <dgm:cxn modelId="{68C862B6-614B-CD4F-A888-EA4CA23387C1}" type="presParOf" srcId="{5C3BF250-8745-DB49-AABD-4D6BF6ABDC4D}" destId="{F7067D12-E960-EF46-80FF-8D8D074502CE}" srcOrd="9" destOrd="0" presId="urn:microsoft.com/office/officeart/2008/layout/BendingPictureCaptionList"/>
    <dgm:cxn modelId="{EE1B2CEE-9976-1D43-8F53-DCD3C2E6309B}" type="presParOf" srcId="{5C3BF250-8745-DB49-AABD-4D6BF6ABDC4D}" destId="{E61112C8-0013-2A43-AADF-A3D1C4CFD140}" srcOrd="10" destOrd="0" presId="urn:microsoft.com/office/officeart/2008/layout/BendingPictureCaptionList"/>
    <dgm:cxn modelId="{3033F7F5-27A0-7844-8B9B-76EF540B8615}" type="presParOf" srcId="{E61112C8-0013-2A43-AADF-A3D1C4CFD140}" destId="{923E26E9-DE3E-8E49-ADAC-9536E289FDE2}" srcOrd="0" destOrd="0" presId="urn:microsoft.com/office/officeart/2008/layout/BendingPictureCaptionList"/>
    <dgm:cxn modelId="{A058F586-2966-C34B-8EA4-DF0FE6B40BD4}" type="presParOf" srcId="{E61112C8-0013-2A43-AADF-A3D1C4CFD140}" destId="{38D58D56-3447-2047-A330-03AFF0928703}" srcOrd="1" destOrd="0" presId="urn:microsoft.com/office/officeart/2008/layout/BendingPictureCaptionList"/>
    <dgm:cxn modelId="{14781A93-149E-EF41-BD2E-6038D719320B}" type="presParOf" srcId="{5C3BF250-8745-DB49-AABD-4D6BF6ABDC4D}" destId="{416756AE-E68A-CC45-8BEE-E1CAF38CCE72}" srcOrd="11" destOrd="0" presId="urn:microsoft.com/office/officeart/2008/layout/BendingPictureCaptionList"/>
    <dgm:cxn modelId="{DA3E1CA5-A2D7-7742-99E2-188A058C2BEA}" type="presParOf" srcId="{5C3BF250-8745-DB49-AABD-4D6BF6ABDC4D}" destId="{D57975B2-2F64-F544-8DE8-22DE139EDC47}" srcOrd="12" destOrd="0" presId="urn:microsoft.com/office/officeart/2008/layout/BendingPictureCaptionList"/>
    <dgm:cxn modelId="{D38EA4BA-B280-2B42-8CEA-432B583BDF26}" type="presParOf" srcId="{D57975B2-2F64-F544-8DE8-22DE139EDC47}" destId="{7C134810-E18F-054E-9955-5DF8E4BBF8F5}" srcOrd="0" destOrd="0" presId="urn:microsoft.com/office/officeart/2008/layout/BendingPictureCaptionList"/>
    <dgm:cxn modelId="{245E16B9-5645-9F4A-A66D-A8A811223F26}" type="presParOf" srcId="{D57975B2-2F64-F544-8DE8-22DE139EDC47}" destId="{8FA087CE-D597-A44C-AA21-8F1397263ECD}" srcOrd="1" destOrd="0" presId="urn:microsoft.com/office/officeart/2008/layout/BendingPictureCaptionList"/>
    <dgm:cxn modelId="{BB40A2E2-F6E0-7440-9114-90B8D1A028A5}" type="presParOf" srcId="{5C3BF250-8745-DB49-AABD-4D6BF6ABDC4D}" destId="{D72C31CD-230A-D045-B893-7B7B8B81CE98}" srcOrd="13" destOrd="0" presId="urn:microsoft.com/office/officeart/2008/layout/BendingPictureCaptionList"/>
    <dgm:cxn modelId="{D60343D9-50A2-C543-A449-448646758212}" type="presParOf" srcId="{5C3BF250-8745-DB49-AABD-4D6BF6ABDC4D}" destId="{5EE52A4C-1BB4-7F4C-970F-55F7378BE8FE}" srcOrd="14" destOrd="0" presId="urn:microsoft.com/office/officeart/2008/layout/BendingPictureCaptionList"/>
    <dgm:cxn modelId="{276B23C3-78A9-E74D-891A-8373ECFB3388}" type="presParOf" srcId="{5EE52A4C-1BB4-7F4C-970F-55F7378BE8FE}" destId="{53C14DCD-CCB1-EB4A-A778-2388AA8EE5D0}" srcOrd="0" destOrd="0" presId="urn:microsoft.com/office/officeart/2008/layout/BendingPictureCaptionList"/>
    <dgm:cxn modelId="{8BCE2391-D0E6-BC4F-992C-8A39E6EF7023}" type="presParOf" srcId="{5EE52A4C-1BB4-7F4C-970F-55F7378BE8FE}" destId="{FAECF0CA-FE1D-134F-AE51-03762A4E72E4}" srcOrd="1" destOrd="0" presId="urn:microsoft.com/office/officeart/2008/layout/BendingPictureCaptionList"/>
    <dgm:cxn modelId="{B449C286-7192-764E-AE51-3013C34BD04E}" type="presParOf" srcId="{5C3BF250-8745-DB49-AABD-4D6BF6ABDC4D}" destId="{C3E4FF7F-006D-784F-BB92-A51805B82BFD}" srcOrd="15" destOrd="0" presId="urn:microsoft.com/office/officeart/2008/layout/BendingPictureCaptionList"/>
    <dgm:cxn modelId="{7AB6AB2D-49ED-C748-B392-2495A8E56ACA}" type="presParOf" srcId="{5C3BF250-8745-DB49-AABD-4D6BF6ABDC4D}" destId="{49A5173C-5566-6243-8222-C307DAEBDA40}" srcOrd="16" destOrd="0" presId="urn:microsoft.com/office/officeart/2008/layout/BendingPictureCaptionList"/>
    <dgm:cxn modelId="{3A82DEF9-F16D-DA48-AFDF-9101BA24BC21}" type="presParOf" srcId="{49A5173C-5566-6243-8222-C307DAEBDA40}" destId="{31A80C19-11EA-9B47-BC27-FD0B77DBC807}" srcOrd="0" destOrd="0" presId="urn:microsoft.com/office/officeart/2008/layout/BendingPictureCaptionList"/>
    <dgm:cxn modelId="{68E93AE8-EC20-5A4A-9E6A-8E4050AC022C}" type="presParOf" srcId="{49A5173C-5566-6243-8222-C307DAEBDA40}" destId="{6C5CE9E3-5620-C24B-888B-2331F00C1F60}" srcOrd="1" destOrd="0" presId="urn:microsoft.com/office/officeart/2008/layout/BendingPictureCaptionList"/>
    <dgm:cxn modelId="{D8658E41-9BE0-5A4E-9E5A-669B3E4685C8}" type="presParOf" srcId="{5C3BF250-8745-DB49-AABD-4D6BF6ABDC4D}" destId="{054B73F7-6ADA-7441-9466-393A42FCE0F2}" srcOrd="17" destOrd="0" presId="urn:microsoft.com/office/officeart/2008/layout/BendingPictureCaptionList"/>
    <dgm:cxn modelId="{1E6FF665-ED43-5E40-A815-D6672BCC0458}" type="presParOf" srcId="{5C3BF250-8745-DB49-AABD-4D6BF6ABDC4D}" destId="{3B329EDD-CD8B-7647-B9FC-104EB2655102}" srcOrd="18" destOrd="0" presId="urn:microsoft.com/office/officeart/2008/layout/BendingPictureCaptionList"/>
    <dgm:cxn modelId="{5E113C10-D15D-F64D-9A19-CDA48BADBB5A}" type="presParOf" srcId="{3B329EDD-CD8B-7647-B9FC-104EB2655102}" destId="{24796369-8145-B547-BF38-41AD663BAD36}" srcOrd="0" destOrd="0" presId="urn:microsoft.com/office/officeart/2008/layout/BendingPictureCaptionList"/>
    <dgm:cxn modelId="{230593E8-6CFA-5E4E-850F-111D56F01016}" type="presParOf" srcId="{3B329EDD-CD8B-7647-B9FC-104EB2655102}" destId="{884899D5-22DF-1542-A343-87CDDF8B63CE}" srcOrd="1" destOrd="0" presId="urn:microsoft.com/office/officeart/2008/layout/BendingPictureCaptionList"/>
    <dgm:cxn modelId="{4B400FB3-DF92-684F-B9BD-DAF6C0F2854C}" type="presParOf" srcId="{5C3BF250-8745-DB49-AABD-4D6BF6ABDC4D}" destId="{9E0B2965-8CE4-7142-BECB-4DF60AEA54A8}" srcOrd="19" destOrd="0" presId="urn:microsoft.com/office/officeart/2008/layout/BendingPictureCaptionList"/>
    <dgm:cxn modelId="{83ABED69-CAB3-6C47-B9B2-0B293560945C}" type="presParOf" srcId="{5C3BF250-8745-DB49-AABD-4D6BF6ABDC4D}" destId="{13DC8BE7-2B81-F648-8C37-66FCEA8F3750}" srcOrd="20" destOrd="0" presId="urn:microsoft.com/office/officeart/2008/layout/BendingPictureCaptionList"/>
    <dgm:cxn modelId="{BD2EAFB8-7657-E343-8E32-7A5F80F88AC3}" type="presParOf" srcId="{13DC8BE7-2B81-F648-8C37-66FCEA8F3750}" destId="{3C35FF69-918F-6141-BCD8-F33160DE3403}" srcOrd="0" destOrd="0" presId="urn:microsoft.com/office/officeart/2008/layout/BendingPictureCaptionList"/>
    <dgm:cxn modelId="{6B2D45F9-0665-994E-8F8C-69A02BB7CC49}" type="presParOf" srcId="{13DC8BE7-2B81-F648-8C37-66FCEA8F3750}" destId="{36B3A2D3-6CA5-1B4E-82B3-D88E42515BD5}" srcOrd="1" destOrd="0" presId="urn:microsoft.com/office/officeart/2008/layout/BendingPictureCaptionList"/>
    <dgm:cxn modelId="{3E1FE395-EA0A-6D41-8F15-42C29B8EE84D}" type="presParOf" srcId="{5C3BF250-8745-DB49-AABD-4D6BF6ABDC4D}" destId="{ABAF6ED8-ED09-D840-B449-D1B2BEF31B10}" srcOrd="21" destOrd="0" presId="urn:microsoft.com/office/officeart/2008/layout/BendingPictureCaptionList"/>
    <dgm:cxn modelId="{077B4D36-96A5-4445-A933-D7C463F1E449}" type="presParOf" srcId="{5C3BF250-8745-DB49-AABD-4D6BF6ABDC4D}" destId="{EBC67AC9-F4B8-8146-BB9F-F3D49ECEEF5C}" srcOrd="22" destOrd="0" presId="urn:microsoft.com/office/officeart/2008/layout/BendingPictureCaptionList"/>
    <dgm:cxn modelId="{E226C66C-9BDD-624B-B79E-94F35FD0690B}" type="presParOf" srcId="{EBC67AC9-F4B8-8146-BB9F-F3D49ECEEF5C}" destId="{C7779C20-3922-5E4A-97BF-88E700B5954B}" srcOrd="0" destOrd="0" presId="urn:microsoft.com/office/officeart/2008/layout/BendingPictureCaptionList"/>
    <dgm:cxn modelId="{BB6BB8AE-4E6D-1443-B790-043C0C7C40BB}" type="presParOf" srcId="{EBC67AC9-F4B8-8146-BB9F-F3D49ECEEF5C}" destId="{170B170B-2897-6040-BB51-4EDC9F4BD990}" srcOrd="1" destOrd="0" presId="urn:microsoft.com/office/officeart/2008/layout/BendingPictureCaptionList"/>
    <dgm:cxn modelId="{F1C7693A-879D-174B-B2F3-98EF2D5E0A55}" type="presParOf" srcId="{5C3BF250-8745-DB49-AABD-4D6BF6ABDC4D}" destId="{BC33A799-4553-CA4E-93B9-009EBF8ED469}" srcOrd="23" destOrd="0" presId="urn:microsoft.com/office/officeart/2008/layout/BendingPictureCaptionList"/>
    <dgm:cxn modelId="{5F2D8959-8E4E-AD46-80C7-62D6E418E544}" type="presParOf" srcId="{5C3BF250-8745-DB49-AABD-4D6BF6ABDC4D}" destId="{939E13AD-A9A1-7149-8A1D-DDA7CEF108F8}" srcOrd="24" destOrd="0" presId="urn:microsoft.com/office/officeart/2008/layout/BendingPictureCaptionList"/>
    <dgm:cxn modelId="{C0031D74-60A0-3E4B-A65C-D5E5C5E3F4DA}" type="presParOf" srcId="{939E13AD-A9A1-7149-8A1D-DDA7CEF108F8}" destId="{6D7C6E58-2DE0-9E41-9B15-59CBDFE534FD}" srcOrd="0" destOrd="0" presId="urn:microsoft.com/office/officeart/2008/layout/BendingPictureCaptionList"/>
    <dgm:cxn modelId="{5F7D99D5-FD91-344F-8792-8B598AFD6720}" type="presParOf" srcId="{939E13AD-A9A1-7149-8A1D-DDA7CEF108F8}" destId="{EC9EE66D-BB6A-C14E-9DF2-E218C9678A73}" srcOrd="1" destOrd="0" presId="urn:microsoft.com/office/officeart/2008/layout/BendingPictureCaptionList"/>
    <dgm:cxn modelId="{AAFA960A-2A6B-5140-9388-2CCA68E04492}" type="presParOf" srcId="{5C3BF250-8745-DB49-AABD-4D6BF6ABDC4D}" destId="{642726E1-5E4D-CA42-B3EB-BC81D40BFCB3}" srcOrd="25" destOrd="0" presId="urn:microsoft.com/office/officeart/2008/layout/BendingPictureCaptionList"/>
    <dgm:cxn modelId="{45E10750-FFA4-B146-9FDE-E8AB5260F00F}" type="presParOf" srcId="{5C3BF250-8745-DB49-AABD-4D6BF6ABDC4D}" destId="{4DEBF179-A3A0-6A49-91EF-41E9D84B24F6}" srcOrd="26" destOrd="0" presId="urn:microsoft.com/office/officeart/2008/layout/BendingPictureCaptionList"/>
    <dgm:cxn modelId="{A8ADCB90-F863-8742-862D-6508FECF38E7}" type="presParOf" srcId="{4DEBF179-A3A0-6A49-91EF-41E9D84B24F6}" destId="{5C3B2ECD-61A3-3A47-AA4F-9150636A619A}" srcOrd="0" destOrd="0" presId="urn:microsoft.com/office/officeart/2008/layout/BendingPictureCaptionList"/>
    <dgm:cxn modelId="{9D4A0369-C2E3-494B-9355-512592A7E955}" type="presParOf" srcId="{4DEBF179-A3A0-6A49-91EF-41E9D84B24F6}" destId="{AE1181FF-F511-554C-BD0C-1A8743ECA636}" srcOrd="1" destOrd="0" presId="urn:microsoft.com/office/officeart/2008/layout/BendingPictureCaptionList"/>
    <dgm:cxn modelId="{08363EA8-E8D9-8F4C-B979-0ECA081F5C16}" type="presParOf" srcId="{5C3BF250-8745-DB49-AABD-4D6BF6ABDC4D}" destId="{CB8F0303-FE96-7C47-B712-B805F6C5FA7D}" srcOrd="27" destOrd="0" presId="urn:microsoft.com/office/officeart/2008/layout/BendingPictureCaptionList"/>
    <dgm:cxn modelId="{F4608BF1-3230-8E4B-9434-62BE0395679D}" type="presParOf" srcId="{5C3BF250-8745-DB49-AABD-4D6BF6ABDC4D}" destId="{F253C1A1-5363-2E4F-B7BA-981762557644}" srcOrd="28" destOrd="0" presId="urn:microsoft.com/office/officeart/2008/layout/BendingPictureCaptionList"/>
    <dgm:cxn modelId="{F3D088EB-BE9E-3F47-8623-910439BBBECC}" type="presParOf" srcId="{F253C1A1-5363-2E4F-B7BA-981762557644}" destId="{73E05D0A-8DE7-8640-A2D7-CC604CCBEAB2}" srcOrd="0" destOrd="0" presId="urn:microsoft.com/office/officeart/2008/layout/BendingPictureCaptionList"/>
    <dgm:cxn modelId="{E252F6E9-92FB-8449-B074-7963483EF4A8}" type="presParOf" srcId="{F253C1A1-5363-2E4F-B7BA-981762557644}" destId="{1E3BF26E-5F83-1A48-BC4B-70DB89C6E10B}" srcOrd="1" destOrd="0" presId="urn:microsoft.com/office/officeart/2008/layout/BendingPictureCap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D7A7EF6-965B-E549-BF9E-A2ABE4CC6B72}" type="doc">
      <dgm:prSet loTypeId="urn:microsoft.com/office/officeart/2008/layout/BendingPictureCaptionList" loCatId="" qsTypeId="urn:microsoft.com/office/officeart/2005/8/quickstyle/simple1" qsCatId="simple" csTypeId="urn:microsoft.com/office/officeart/2005/8/colors/accent1_2" csCatId="accent1" phldr="1"/>
      <dgm:spPr/>
      <dgm:t>
        <a:bodyPr/>
        <a:lstStyle/>
        <a:p>
          <a:endParaRPr lang="en-US"/>
        </a:p>
      </dgm:t>
    </dgm:pt>
    <dgm:pt modelId="{7142296C-E059-FD45-97DD-3AF477E416F0}">
      <dgm:prSet phldrT="[Text]"/>
      <dgm:spPr/>
      <dgm:t>
        <a:bodyPr/>
        <a:lstStyle/>
        <a:p>
          <a:r>
            <a:rPr lang="en-US" i="1" dirty="0" smtClean="0"/>
            <a:t>Z </a:t>
          </a:r>
          <a:r>
            <a:rPr lang="en-US" i="0" dirty="0" smtClean="0"/>
            <a:t> test</a:t>
          </a:r>
          <a:endParaRPr lang="en-US" i="1" dirty="0"/>
        </a:p>
      </dgm:t>
    </dgm:pt>
    <dgm:pt modelId="{A5372873-C1DC-3B4B-A363-0E8789219759}" type="parTrans" cxnId="{C2B12153-23F1-A740-BF93-440792609506}">
      <dgm:prSet/>
      <dgm:spPr/>
      <dgm:t>
        <a:bodyPr/>
        <a:lstStyle/>
        <a:p>
          <a:endParaRPr lang="en-US"/>
        </a:p>
      </dgm:t>
    </dgm:pt>
    <dgm:pt modelId="{793B5948-D8A3-2F49-A35B-2B9D2F5FEE9A}" type="sibTrans" cxnId="{C2B12153-23F1-A740-BF93-440792609506}">
      <dgm:prSet/>
      <dgm:spPr/>
      <dgm:t>
        <a:bodyPr/>
        <a:lstStyle/>
        <a:p>
          <a:endParaRPr lang="en-US"/>
        </a:p>
      </dgm:t>
    </dgm:pt>
    <dgm:pt modelId="{74CDE67D-B9E3-C240-BE71-3ED7A4254A16}">
      <dgm:prSet phldrT="[Text]"/>
      <dgm:spPr/>
      <dgm:t>
        <a:bodyPr/>
        <a:lstStyle/>
        <a:p>
          <a:r>
            <a:rPr lang="en-US" dirty="0" smtClean="0"/>
            <a:t>Single sample </a:t>
          </a:r>
          <a:r>
            <a:rPr lang="en-US" i="1" dirty="0" smtClean="0"/>
            <a:t>t </a:t>
          </a:r>
          <a:r>
            <a:rPr lang="en-US" i="0" dirty="0" smtClean="0"/>
            <a:t>test</a:t>
          </a:r>
          <a:endParaRPr lang="en-US" dirty="0"/>
        </a:p>
      </dgm:t>
    </dgm:pt>
    <dgm:pt modelId="{8F4C4669-184C-1646-8BD7-AFF751244D70}" type="parTrans" cxnId="{0E2E9BE0-2B57-F44D-A5F9-EF050042D8F6}">
      <dgm:prSet/>
      <dgm:spPr/>
      <dgm:t>
        <a:bodyPr/>
        <a:lstStyle/>
        <a:p>
          <a:endParaRPr lang="en-US"/>
        </a:p>
      </dgm:t>
    </dgm:pt>
    <dgm:pt modelId="{DB9D55EF-C6C5-484B-AC38-207EC09AB419}" type="sibTrans" cxnId="{0E2E9BE0-2B57-F44D-A5F9-EF050042D8F6}">
      <dgm:prSet/>
      <dgm:spPr/>
      <dgm:t>
        <a:bodyPr/>
        <a:lstStyle/>
        <a:p>
          <a:endParaRPr lang="en-US"/>
        </a:p>
      </dgm:t>
    </dgm:pt>
    <dgm:pt modelId="{446AC7E2-F651-C743-A5A8-56F906B33C6B}">
      <dgm:prSet phldrT="[Text]"/>
      <dgm:spPr/>
      <dgm:t>
        <a:bodyPr/>
        <a:lstStyle/>
        <a:p>
          <a:r>
            <a:rPr lang="en-US" dirty="0" smtClean="0"/>
            <a:t>Paired samples </a:t>
          </a:r>
          <a:r>
            <a:rPr lang="en-US" i="1" dirty="0" smtClean="0"/>
            <a:t>t </a:t>
          </a:r>
          <a:r>
            <a:rPr lang="en-US" i="0" dirty="0" smtClean="0"/>
            <a:t>test</a:t>
          </a:r>
          <a:endParaRPr lang="en-US" dirty="0"/>
        </a:p>
      </dgm:t>
    </dgm:pt>
    <dgm:pt modelId="{65C20BFE-C732-6244-A8C1-97CE9157BB3D}" type="parTrans" cxnId="{8D61C5DF-38CA-2E42-A1A7-501B05DEFC3F}">
      <dgm:prSet/>
      <dgm:spPr/>
      <dgm:t>
        <a:bodyPr/>
        <a:lstStyle/>
        <a:p>
          <a:endParaRPr lang="en-US"/>
        </a:p>
      </dgm:t>
    </dgm:pt>
    <dgm:pt modelId="{6D200993-5669-B24A-9934-E99797192F59}" type="sibTrans" cxnId="{8D61C5DF-38CA-2E42-A1A7-501B05DEFC3F}">
      <dgm:prSet/>
      <dgm:spPr/>
      <dgm:t>
        <a:bodyPr/>
        <a:lstStyle/>
        <a:p>
          <a:endParaRPr lang="en-US"/>
        </a:p>
      </dgm:t>
    </dgm:pt>
    <dgm:pt modelId="{9038915E-E3E8-8B44-8135-01718BF5B239}">
      <dgm:prSet phldrT="[Text]"/>
      <dgm:spPr/>
      <dgm:t>
        <a:bodyPr/>
        <a:lstStyle/>
        <a:p>
          <a:r>
            <a:rPr lang="en-US" dirty="0" smtClean="0"/>
            <a:t>Pearson correlation</a:t>
          </a:r>
          <a:endParaRPr lang="en-US" dirty="0"/>
        </a:p>
      </dgm:t>
    </dgm:pt>
    <dgm:pt modelId="{CBF9035F-EE77-634C-A66B-2F5FA1413830}" type="parTrans" cxnId="{0080087D-3A0C-074F-BD32-9D30519C2B8A}">
      <dgm:prSet/>
      <dgm:spPr/>
      <dgm:t>
        <a:bodyPr/>
        <a:lstStyle/>
        <a:p>
          <a:endParaRPr lang="en-US"/>
        </a:p>
      </dgm:t>
    </dgm:pt>
    <dgm:pt modelId="{8F2BDEDB-D5BA-0547-BA4B-AB5D75DDAB2A}" type="sibTrans" cxnId="{0080087D-3A0C-074F-BD32-9D30519C2B8A}">
      <dgm:prSet/>
      <dgm:spPr/>
      <dgm:t>
        <a:bodyPr/>
        <a:lstStyle/>
        <a:p>
          <a:endParaRPr lang="en-US"/>
        </a:p>
      </dgm:t>
    </dgm:pt>
    <dgm:pt modelId="{DEDD211D-7DE1-8447-BE8A-3B61094A5457}">
      <dgm:prSet phldrT="[Text]"/>
      <dgm:spPr/>
      <dgm:t>
        <a:bodyPr/>
        <a:lstStyle/>
        <a:p>
          <a:r>
            <a:rPr lang="en-US" dirty="0" smtClean="0"/>
            <a:t>Regression</a:t>
          </a:r>
          <a:endParaRPr lang="en-US" dirty="0"/>
        </a:p>
      </dgm:t>
    </dgm:pt>
    <dgm:pt modelId="{60CCA1CA-F667-CD4B-ACDE-9DA083BCDB31}" type="parTrans" cxnId="{C6420568-4F70-D34E-B7DF-2F165AFE0957}">
      <dgm:prSet/>
      <dgm:spPr/>
      <dgm:t>
        <a:bodyPr/>
        <a:lstStyle/>
        <a:p>
          <a:endParaRPr lang="en-US"/>
        </a:p>
      </dgm:t>
    </dgm:pt>
    <dgm:pt modelId="{324A6BB1-5F27-7B42-B68C-820B79D1D695}" type="sibTrans" cxnId="{C6420568-4F70-D34E-B7DF-2F165AFE0957}">
      <dgm:prSet/>
      <dgm:spPr/>
      <dgm:t>
        <a:bodyPr/>
        <a:lstStyle/>
        <a:p>
          <a:endParaRPr lang="en-US"/>
        </a:p>
      </dgm:t>
    </dgm:pt>
    <dgm:pt modelId="{BFD060C7-B8D6-A542-AB85-F20F0EAC318C}">
      <dgm:prSet/>
      <dgm:spPr/>
      <dgm:t>
        <a:bodyPr/>
        <a:lstStyle/>
        <a:p>
          <a:r>
            <a:rPr lang="en-US" dirty="0" smtClean="0"/>
            <a:t>Independent sample </a:t>
          </a:r>
          <a:r>
            <a:rPr lang="en-US" i="1" dirty="0" smtClean="0"/>
            <a:t>t </a:t>
          </a:r>
          <a:r>
            <a:rPr lang="en-US" i="0" dirty="0" smtClean="0"/>
            <a:t>test</a:t>
          </a:r>
          <a:endParaRPr lang="en-US" dirty="0"/>
        </a:p>
      </dgm:t>
    </dgm:pt>
    <dgm:pt modelId="{A40D5166-503F-E142-A313-D58F21A805EA}" type="parTrans" cxnId="{48D4C616-52CC-7D48-855E-1CF9C214761D}">
      <dgm:prSet/>
      <dgm:spPr/>
      <dgm:t>
        <a:bodyPr/>
        <a:lstStyle/>
        <a:p>
          <a:endParaRPr lang="en-US"/>
        </a:p>
      </dgm:t>
    </dgm:pt>
    <dgm:pt modelId="{8C8EB678-7B0D-EA44-B256-FE0B33A38456}" type="sibTrans" cxnId="{48D4C616-52CC-7D48-855E-1CF9C214761D}">
      <dgm:prSet/>
      <dgm:spPr/>
      <dgm:t>
        <a:bodyPr/>
        <a:lstStyle/>
        <a:p>
          <a:endParaRPr lang="en-US"/>
        </a:p>
      </dgm:t>
    </dgm:pt>
    <dgm:pt modelId="{730A32A3-30DD-FC4C-AD30-E6D41908CD07}">
      <dgm:prSet/>
      <dgm:spPr/>
      <dgm:t>
        <a:bodyPr/>
        <a:lstStyle/>
        <a:p>
          <a:r>
            <a:rPr lang="en-US" dirty="0" smtClean="0"/>
            <a:t>Factorial ANOVA</a:t>
          </a:r>
          <a:endParaRPr lang="en-US" dirty="0"/>
        </a:p>
      </dgm:t>
    </dgm:pt>
    <dgm:pt modelId="{C3E1FEFD-B590-8143-ABF1-0713A18EDD32}" type="parTrans" cxnId="{2D55907F-327E-044C-8E55-B1D10C58C3B0}">
      <dgm:prSet/>
      <dgm:spPr/>
      <dgm:t>
        <a:bodyPr/>
        <a:lstStyle/>
        <a:p>
          <a:endParaRPr lang="en-US"/>
        </a:p>
      </dgm:t>
    </dgm:pt>
    <dgm:pt modelId="{A61F9BD0-4FBD-8143-A0E1-9584DF18F0A5}" type="sibTrans" cxnId="{2D55907F-327E-044C-8E55-B1D10C58C3B0}">
      <dgm:prSet/>
      <dgm:spPr/>
      <dgm:t>
        <a:bodyPr/>
        <a:lstStyle/>
        <a:p>
          <a:endParaRPr lang="en-US"/>
        </a:p>
      </dgm:t>
    </dgm:pt>
    <dgm:pt modelId="{F5F8A43B-C356-E247-A8C7-BBB51646BCF1}">
      <dgm:prSet/>
      <dgm:spPr/>
      <dgm:t>
        <a:bodyPr/>
        <a:lstStyle/>
        <a:p>
          <a:r>
            <a:rPr lang="en-US" dirty="0" smtClean="0"/>
            <a:t>One-way within- groups ANOVA</a:t>
          </a:r>
          <a:endParaRPr lang="en-US" dirty="0"/>
        </a:p>
      </dgm:t>
    </dgm:pt>
    <dgm:pt modelId="{F17DA6A5-120D-2048-A788-701DBFBCBDD7}" type="parTrans" cxnId="{AB1BB012-7B0F-4546-9527-721D725809C8}">
      <dgm:prSet/>
      <dgm:spPr/>
      <dgm:t>
        <a:bodyPr/>
        <a:lstStyle/>
        <a:p>
          <a:endParaRPr lang="en-US"/>
        </a:p>
      </dgm:t>
    </dgm:pt>
    <dgm:pt modelId="{4A94B933-9E9F-8449-B45B-E6805764E32B}" type="sibTrans" cxnId="{AB1BB012-7B0F-4546-9527-721D725809C8}">
      <dgm:prSet/>
      <dgm:spPr/>
      <dgm:t>
        <a:bodyPr/>
        <a:lstStyle/>
        <a:p>
          <a:endParaRPr lang="en-US"/>
        </a:p>
      </dgm:t>
    </dgm:pt>
    <dgm:pt modelId="{DC3EE276-A74D-DB4C-BFEC-776DD10CE712}">
      <dgm:prSet/>
      <dgm:spPr/>
      <dgm:t>
        <a:bodyPr/>
        <a:lstStyle/>
        <a:p>
          <a:r>
            <a:rPr lang="en-US" dirty="0" smtClean="0"/>
            <a:t>One-way between-groups ANOVA</a:t>
          </a:r>
          <a:endParaRPr lang="en-US" dirty="0"/>
        </a:p>
      </dgm:t>
    </dgm:pt>
    <dgm:pt modelId="{BBD1FC5A-6FEF-8B4B-9C39-A13B5CF5BE09}" type="parTrans" cxnId="{12F9DA45-14FF-4443-97F1-65D942DBE74F}">
      <dgm:prSet/>
      <dgm:spPr/>
      <dgm:t>
        <a:bodyPr/>
        <a:lstStyle/>
        <a:p>
          <a:endParaRPr lang="en-US"/>
        </a:p>
      </dgm:t>
    </dgm:pt>
    <dgm:pt modelId="{5CED5CCE-FB4D-4B4D-95CE-E0E13142212D}" type="sibTrans" cxnId="{12F9DA45-14FF-4443-97F1-65D942DBE74F}">
      <dgm:prSet/>
      <dgm:spPr/>
      <dgm:t>
        <a:bodyPr/>
        <a:lstStyle/>
        <a:p>
          <a:endParaRPr lang="en-US"/>
        </a:p>
      </dgm:t>
    </dgm:pt>
    <dgm:pt modelId="{9E642804-0A4B-AE41-84AF-C57AC20769E5}">
      <dgm:prSet/>
      <dgm:spPr/>
      <dgm:t>
        <a:bodyPr/>
        <a:lstStyle/>
        <a:p>
          <a:r>
            <a:rPr lang="en-US" dirty="0" smtClean="0"/>
            <a:t>Chi-square test for goodness of fit</a:t>
          </a:r>
          <a:endParaRPr lang="en-US" dirty="0"/>
        </a:p>
      </dgm:t>
    </dgm:pt>
    <dgm:pt modelId="{AFE52D3E-DA8B-C049-BE01-BE1A4BCDAFDE}" type="parTrans" cxnId="{4C011DD4-2AA1-C14A-9DBD-3838D0DF3F58}">
      <dgm:prSet/>
      <dgm:spPr/>
      <dgm:t>
        <a:bodyPr/>
        <a:lstStyle/>
        <a:p>
          <a:endParaRPr lang="en-US"/>
        </a:p>
      </dgm:t>
    </dgm:pt>
    <dgm:pt modelId="{DA42C4E4-95AF-594E-A78B-3059F3FCA068}" type="sibTrans" cxnId="{4C011DD4-2AA1-C14A-9DBD-3838D0DF3F58}">
      <dgm:prSet/>
      <dgm:spPr/>
      <dgm:t>
        <a:bodyPr/>
        <a:lstStyle/>
        <a:p>
          <a:endParaRPr lang="en-US"/>
        </a:p>
      </dgm:t>
    </dgm:pt>
    <dgm:pt modelId="{42A53768-5167-A149-AB3B-061AC346BCC7}">
      <dgm:prSet/>
      <dgm:spPr/>
      <dgm:t>
        <a:bodyPr/>
        <a:lstStyle/>
        <a:p>
          <a:r>
            <a:rPr lang="en-US" dirty="0" smtClean="0"/>
            <a:t>Chi-square test for independence</a:t>
          </a:r>
          <a:endParaRPr lang="en-US" dirty="0"/>
        </a:p>
      </dgm:t>
    </dgm:pt>
    <dgm:pt modelId="{799C15FE-5C24-7E42-903A-F828825F79E9}" type="parTrans" cxnId="{79B8DF0E-B28F-B940-8DFF-512EF7E38D8E}">
      <dgm:prSet/>
      <dgm:spPr/>
      <dgm:t>
        <a:bodyPr/>
        <a:lstStyle/>
        <a:p>
          <a:endParaRPr lang="en-US"/>
        </a:p>
      </dgm:t>
    </dgm:pt>
    <dgm:pt modelId="{B5494DD2-4D09-E641-AFCA-65E0C4BA18BF}" type="sibTrans" cxnId="{79B8DF0E-B28F-B940-8DFF-512EF7E38D8E}">
      <dgm:prSet/>
      <dgm:spPr/>
      <dgm:t>
        <a:bodyPr/>
        <a:lstStyle/>
        <a:p>
          <a:endParaRPr lang="en-US"/>
        </a:p>
      </dgm:t>
    </dgm:pt>
    <dgm:pt modelId="{F79B1E4E-854E-0B49-814D-C66500BEFCAE}">
      <dgm:prSet/>
      <dgm:spPr/>
      <dgm:t>
        <a:bodyPr/>
        <a:lstStyle/>
        <a:p>
          <a:r>
            <a:rPr lang="en-US" dirty="0" smtClean="0"/>
            <a:t>Spearman rank-order correlation</a:t>
          </a:r>
          <a:endParaRPr lang="en-US" dirty="0"/>
        </a:p>
      </dgm:t>
    </dgm:pt>
    <dgm:pt modelId="{CFD4CAD8-60E0-F64F-B19B-4EFECB1FD742}" type="parTrans" cxnId="{FB884D98-876A-9E4C-8A53-B760BEE04982}">
      <dgm:prSet/>
      <dgm:spPr/>
      <dgm:t>
        <a:bodyPr/>
        <a:lstStyle/>
        <a:p>
          <a:endParaRPr lang="en-US"/>
        </a:p>
      </dgm:t>
    </dgm:pt>
    <dgm:pt modelId="{E0FD6844-A006-A641-BC13-60491DF76673}" type="sibTrans" cxnId="{FB884D98-876A-9E4C-8A53-B760BEE04982}">
      <dgm:prSet/>
      <dgm:spPr/>
      <dgm:t>
        <a:bodyPr/>
        <a:lstStyle/>
        <a:p>
          <a:endParaRPr lang="en-US"/>
        </a:p>
      </dgm:t>
    </dgm:pt>
    <dgm:pt modelId="{16CD5E84-B68C-0943-ACE0-C172E77FB6EA}">
      <dgm:prSet/>
      <dgm:spPr/>
      <dgm:t>
        <a:bodyPr/>
        <a:lstStyle/>
        <a:p>
          <a:r>
            <a:rPr lang="en-US" dirty="0" smtClean="0"/>
            <a:t>Wilcoxon signed-rank test</a:t>
          </a:r>
          <a:endParaRPr lang="en-US" dirty="0"/>
        </a:p>
      </dgm:t>
    </dgm:pt>
    <dgm:pt modelId="{CDCBD326-42C7-E347-B5BA-43C2F7AF0C7D}" type="parTrans" cxnId="{4A2B679B-A047-8E46-AA80-3F1DEE9E6A0F}">
      <dgm:prSet/>
      <dgm:spPr/>
      <dgm:t>
        <a:bodyPr/>
        <a:lstStyle/>
        <a:p>
          <a:endParaRPr lang="en-US"/>
        </a:p>
      </dgm:t>
    </dgm:pt>
    <dgm:pt modelId="{675368FA-B61E-B64E-B120-0F90473D185B}" type="sibTrans" cxnId="{4A2B679B-A047-8E46-AA80-3F1DEE9E6A0F}">
      <dgm:prSet/>
      <dgm:spPr/>
      <dgm:t>
        <a:bodyPr/>
        <a:lstStyle/>
        <a:p>
          <a:endParaRPr lang="en-US"/>
        </a:p>
      </dgm:t>
    </dgm:pt>
    <dgm:pt modelId="{4B9C485B-1426-A740-9D73-5009BF53E136}">
      <dgm:prSet/>
      <dgm:spPr/>
      <dgm:t>
        <a:bodyPr/>
        <a:lstStyle/>
        <a:p>
          <a:r>
            <a:rPr lang="en-US" dirty="0" smtClean="0"/>
            <a:t>Mann-Whitney U</a:t>
          </a:r>
          <a:r>
            <a:rPr lang="en-US" i="1" u="sng" dirty="0" smtClean="0"/>
            <a:t> test</a:t>
          </a:r>
          <a:endParaRPr lang="en-US" dirty="0"/>
        </a:p>
      </dgm:t>
    </dgm:pt>
    <dgm:pt modelId="{F41A324D-4FC3-DE4A-A609-82AF8E201F47}" type="parTrans" cxnId="{09BFBA25-CF48-9948-8378-382B459D139C}">
      <dgm:prSet/>
      <dgm:spPr/>
      <dgm:t>
        <a:bodyPr/>
        <a:lstStyle/>
        <a:p>
          <a:endParaRPr lang="en-US"/>
        </a:p>
      </dgm:t>
    </dgm:pt>
    <dgm:pt modelId="{620EB6E0-5F69-3E4D-B5A6-8C2705726DD6}" type="sibTrans" cxnId="{09BFBA25-CF48-9948-8378-382B459D139C}">
      <dgm:prSet/>
      <dgm:spPr/>
      <dgm:t>
        <a:bodyPr/>
        <a:lstStyle/>
        <a:p>
          <a:endParaRPr lang="en-US"/>
        </a:p>
      </dgm:t>
    </dgm:pt>
    <dgm:pt modelId="{A8842ED6-1755-FC46-AEB2-199CE362F52E}">
      <dgm:prSet/>
      <dgm:spPr/>
      <dgm:t>
        <a:bodyPr/>
        <a:lstStyle/>
        <a:p>
          <a:r>
            <a:rPr lang="en-US" dirty="0" err="1" smtClean="0"/>
            <a:t>Kruskal</a:t>
          </a:r>
          <a:r>
            <a:rPr lang="en-US" dirty="0" smtClean="0"/>
            <a:t>-Wallis  H test</a:t>
          </a:r>
          <a:endParaRPr lang="en-US" dirty="0"/>
        </a:p>
      </dgm:t>
    </dgm:pt>
    <dgm:pt modelId="{D0841D9D-796B-8445-8AC3-4E5018336BFF}" type="parTrans" cxnId="{CD4EC3B1-AC8A-4F4C-B4AF-A9EEABCA5766}">
      <dgm:prSet/>
      <dgm:spPr/>
      <dgm:t>
        <a:bodyPr/>
        <a:lstStyle/>
        <a:p>
          <a:endParaRPr lang="en-US"/>
        </a:p>
      </dgm:t>
    </dgm:pt>
    <dgm:pt modelId="{58E9E71A-EAEA-7442-A0F7-AF5DD249BB91}" type="sibTrans" cxnId="{CD4EC3B1-AC8A-4F4C-B4AF-A9EEABCA5766}">
      <dgm:prSet/>
      <dgm:spPr/>
      <dgm:t>
        <a:bodyPr/>
        <a:lstStyle/>
        <a:p>
          <a:endParaRPr lang="en-US"/>
        </a:p>
      </dgm:t>
    </dgm:pt>
    <dgm:pt modelId="{5C3BF250-8745-DB49-AABD-4D6BF6ABDC4D}" type="pres">
      <dgm:prSet presAssocID="{2D7A7EF6-965B-E549-BF9E-A2ABE4CC6B72}" presName="Name0" presStyleCnt="0">
        <dgm:presLayoutVars>
          <dgm:dir/>
          <dgm:resizeHandles val="exact"/>
        </dgm:presLayoutVars>
      </dgm:prSet>
      <dgm:spPr/>
      <dgm:t>
        <a:bodyPr/>
        <a:lstStyle/>
        <a:p>
          <a:endParaRPr lang="en-US"/>
        </a:p>
      </dgm:t>
    </dgm:pt>
    <dgm:pt modelId="{F5655888-F321-174D-8E2D-D171BFDB2FF3}" type="pres">
      <dgm:prSet presAssocID="{7142296C-E059-FD45-97DD-3AF477E416F0}" presName="composite" presStyleCnt="0"/>
      <dgm:spPr/>
    </dgm:pt>
    <dgm:pt modelId="{FCD2857E-3C8F-344C-8193-487F31EBA28B}" type="pres">
      <dgm:prSet presAssocID="{7142296C-E059-FD45-97DD-3AF477E416F0}" presName="rect1" presStyleLbl="bgImgPlace1" presStyleIdx="0" presStyleCnt="15"/>
      <dgm:spPr>
        <a:blipFill>
          <a:blip xmlns:r="http://schemas.openxmlformats.org/officeDocument/2006/relationships" r:embed="rId1">
            <a:extLst>
              <a:ext uri="{28A0092B-C50C-407E-A947-70E740481C1C}">
                <a14:useLocalDpi xmlns:a14="http://schemas.microsoft.com/office/drawing/2010/main" val="0"/>
              </a:ext>
            </a:extLst>
          </a:blip>
          <a:srcRect/>
          <a:stretch>
            <a:fillRect l="-3000" r="-3000"/>
          </a:stretch>
        </a:blipFill>
      </dgm:spPr>
    </dgm:pt>
    <dgm:pt modelId="{CC059B67-2904-294D-A554-7A2C89B4193D}" type="pres">
      <dgm:prSet presAssocID="{7142296C-E059-FD45-97DD-3AF477E416F0}" presName="wedgeRectCallout1" presStyleLbl="node1" presStyleIdx="0" presStyleCnt="15">
        <dgm:presLayoutVars>
          <dgm:bulletEnabled val="1"/>
        </dgm:presLayoutVars>
      </dgm:prSet>
      <dgm:spPr/>
      <dgm:t>
        <a:bodyPr/>
        <a:lstStyle/>
        <a:p>
          <a:endParaRPr lang="en-US"/>
        </a:p>
      </dgm:t>
    </dgm:pt>
    <dgm:pt modelId="{A824F619-6E9E-FB47-A0F2-1A3FDDDFFEB7}" type="pres">
      <dgm:prSet presAssocID="{793B5948-D8A3-2F49-A35B-2B9D2F5FEE9A}" presName="sibTrans" presStyleCnt="0"/>
      <dgm:spPr/>
    </dgm:pt>
    <dgm:pt modelId="{D0976114-175E-9349-90CD-B49415766912}" type="pres">
      <dgm:prSet presAssocID="{74CDE67D-B9E3-C240-BE71-3ED7A4254A16}" presName="composite" presStyleCnt="0"/>
      <dgm:spPr/>
    </dgm:pt>
    <dgm:pt modelId="{AD2B592F-3C1E-C444-87A3-B5B47D78EDDC}" type="pres">
      <dgm:prSet presAssocID="{74CDE67D-B9E3-C240-BE71-3ED7A4254A16}" presName="rect1" presStyleLbl="bgImgPlace1" presStyleIdx="1" presStyleCnt="15"/>
      <dgm:spPr>
        <a:blipFill>
          <a:blip xmlns:r="http://schemas.openxmlformats.org/officeDocument/2006/relationships" r:embed="rId1">
            <a:extLst>
              <a:ext uri="{28A0092B-C50C-407E-A947-70E740481C1C}">
                <a14:useLocalDpi xmlns:a14="http://schemas.microsoft.com/office/drawing/2010/main" val="0"/>
              </a:ext>
            </a:extLst>
          </a:blip>
          <a:srcRect/>
          <a:stretch>
            <a:fillRect l="-3000" r="-3000"/>
          </a:stretch>
        </a:blipFill>
      </dgm:spPr>
    </dgm:pt>
    <dgm:pt modelId="{5451EE41-840B-4C47-966D-E567DF424BA3}" type="pres">
      <dgm:prSet presAssocID="{74CDE67D-B9E3-C240-BE71-3ED7A4254A16}" presName="wedgeRectCallout1" presStyleLbl="node1" presStyleIdx="1" presStyleCnt="15">
        <dgm:presLayoutVars>
          <dgm:bulletEnabled val="1"/>
        </dgm:presLayoutVars>
      </dgm:prSet>
      <dgm:spPr/>
      <dgm:t>
        <a:bodyPr/>
        <a:lstStyle/>
        <a:p>
          <a:endParaRPr lang="en-US"/>
        </a:p>
      </dgm:t>
    </dgm:pt>
    <dgm:pt modelId="{E9429141-262F-A54A-96A9-C47FF61D9E68}" type="pres">
      <dgm:prSet presAssocID="{DB9D55EF-C6C5-484B-AC38-207EC09AB419}" presName="sibTrans" presStyleCnt="0"/>
      <dgm:spPr/>
    </dgm:pt>
    <dgm:pt modelId="{61EC0C41-D468-6945-A8A5-AF4C466E0A83}" type="pres">
      <dgm:prSet presAssocID="{446AC7E2-F651-C743-A5A8-56F906B33C6B}" presName="composite" presStyleCnt="0"/>
      <dgm:spPr/>
    </dgm:pt>
    <dgm:pt modelId="{CBB4010B-0543-F44F-A391-D424F1383779}" type="pres">
      <dgm:prSet presAssocID="{446AC7E2-F651-C743-A5A8-56F906B33C6B}" presName="rect1" presStyleLbl="bgImgPlace1" presStyleIdx="2" presStyleCnt="15"/>
      <dgm:spPr>
        <a:blipFill>
          <a:blip xmlns:r="http://schemas.openxmlformats.org/officeDocument/2006/relationships" r:embed="rId1">
            <a:extLst>
              <a:ext uri="{28A0092B-C50C-407E-A947-70E740481C1C}">
                <a14:useLocalDpi xmlns:a14="http://schemas.microsoft.com/office/drawing/2010/main" val="0"/>
              </a:ext>
            </a:extLst>
          </a:blip>
          <a:srcRect/>
          <a:stretch>
            <a:fillRect l="-3000" r="-3000"/>
          </a:stretch>
        </a:blipFill>
      </dgm:spPr>
    </dgm:pt>
    <dgm:pt modelId="{CA1BECCE-C1A5-724C-AF2C-0B7ECB780D1F}" type="pres">
      <dgm:prSet presAssocID="{446AC7E2-F651-C743-A5A8-56F906B33C6B}" presName="wedgeRectCallout1" presStyleLbl="node1" presStyleIdx="2" presStyleCnt="15">
        <dgm:presLayoutVars>
          <dgm:bulletEnabled val="1"/>
        </dgm:presLayoutVars>
      </dgm:prSet>
      <dgm:spPr/>
      <dgm:t>
        <a:bodyPr/>
        <a:lstStyle/>
        <a:p>
          <a:endParaRPr lang="en-US"/>
        </a:p>
      </dgm:t>
    </dgm:pt>
    <dgm:pt modelId="{AAA6ECA8-B446-3A45-8105-5042B0DCE149}" type="pres">
      <dgm:prSet presAssocID="{6D200993-5669-B24A-9934-E99797192F59}" presName="sibTrans" presStyleCnt="0"/>
      <dgm:spPr/>
    </dgm:pt>
    <dgm:pt modelId="{5BBBFB43-26CE-264E-8861-C6C8A35125AE}" type="pres">
      <dgm:prSet presAssocID="{BFD060C7-B8D6-A542-AB85-F20F0EAC318C}" presName="composite" presStyleCnt="0"/>
      <dgm:spPr/>
    </dgm:pt>
    <dgm:pt modelId="{59895278-D9E1-FD4D-A299-8280D902F635}" type="pres">
      <dgm:prSet presAssocID="{BFD060C7-B8D6-A542-AB85-F20F0EAC318C}" presName="rect1" presStyleLbl="bgImgPlace1" presStyleIdx="3" presStyleCnt="15"/>
      <dgm:spPr>
        <a:blipFill>
          <a:blip xmlns:r="http://schemas.openxmlformats.org/officeDocument/2006/relationships" r:embed="rId1">
            <a:extLst>
              <a:ext uri="{28A0092B-C50C-407E-A947-70E740481C1C}">
                <a14:useLocalDpi xmlns:a14="http://schemas.microsoft.com/office/drawing/2010/main" val="0"/>
              </a:ext>
            </a:extLst>
          </a:blip>
          <a:srcRect/>
          <a:stretch>
            <a:fillRect l="-3000" r="-3000"/>
          </a:stretch>
        </a:blipFill>
      </dgm:spPr>
    </dgm:pt>
    <dgm:pt modelId="{161BFB5B-3190-8A45-A31B-2FEA0B5A5D7A}" type="pres">
      <dgm:prSet presAssocID="{BFD060C7-B8D6-A542-AB85-F20F0EAC318C}" presName="wedgeRectCallout1" presStyleLbl="node1" presStyleIdx="3" presStyleCnt="15">
        <dgm:presLayoutVars>
          <dgm:bulletEnabled val="1"/>
        </dgm:presLayoutVars>
      </dgm:prSet>
      <dgm:spPr/>
      <dgm:t>
        <a:bodyPr/>
        <a:lstStyle/>
        <a:p>
          <a:endParaRPr lang="en-US"/>
        </a:p>
      </dgm:t>
    </dgm:pt>
    <dgm:pt modelId="{3CA7E392-1174-F041-AAE6-5A316AEEAF2C}" type="pres">
      <dgm:prSet presAssocID="{8C8EB678-7B0D-EA44-B256-FE0B33A38456}" presName="sibTrans" presStyleCnt="0"/>
      <dgm:spPr/>
    </dgm:pt>
    <dgm:pt modelId="{72E54988-7070-6446-A891-1AE6E73F4C6E}" type="pres">
      <dgm:prSet presAssocID="{730A32A3-30DD-FC4C-AD30-E6D41908CD07}" presName="composite" presStyleCnt="0"/>
      <dgm:spPr/>
    </dgm:pt>
    <dgm:pt modelId="{3FF68955-4ED7-BE4D-98D5-579AAAE86358}" type="pres">
      <dgm:prSet presAssocID="{730A32A3-30DD-FC4C-AD30-E6D41908CD07}" presName="rect1" presStyleLbl="bgImgPlace1" presStyleIdx="4" presStyleCnt="15"/>
      <dgm:spPr>
        <a:blipFill>
          <a:blip xmlns:r="http://schemas.openxmlformats.org/officeDocument/2006/relationships" r:embed="rId1">
            <a:extLst>
              <a:ext uri="{28A0092B-C50C-407E-A947-70E740481C1C}">
                <a14:useLocalDpi xmlns:a14="http://schemas.microsoft.com/office/drawing/2010/main" val="0"/>
              </a:ext>
            </a:extLst>
          </a:blip>
          <a:srcRect/>
          <a:stretch>
            <a:fillRect l="-3000" r="-3000"/>
          </a:stretch>
        </a:blipFill>
      </dgm:spPr>
    </dgm:pt>
    <dgm:pt modelId="{3ED705E1-EB8F-8546-ABBC-1BF4853A5024}" type="pres">
      <dgm:prSet presAssocID="{730A32A3-30DD-FC4C-AD30-E6D41908CD07}" presName="wedgeRectCallout1" presStyleLbl="node1" presStyleIdx="4" presStyleCnt="15">
        <dgm:presLayoutVars>
          <dgm:bulletEnabled val="1"/>
        </dgm:presLayoutVars>
      </dgm:prSet>
      <dgm:spPr/>
      <dgm:t>
        <a:bodyPr/>
        <a:lstStyle/>
        <a:p>
          <a:endParaRPr lang="en-US"/>
        </a:p>
      </dgm:t>
    </dgm:pt>
    <dgm:pt modelId="{F7067D12-E960-EF46-80FF-8D8D074502CE}" type="pres">
      <dgm:prSet presAssocID="{A61F9BD0-4FBD-8143-A0E1-9584DF18F0A5}" presName="sibTrans" presStyleCnt="0"/>
      <dgm:spPr/>
    </dgm:pt>
    <dgm:pt modelId="{E61112C8-0013-2A43-AADF-A3D1C4CFD140}" type="pres">
      <dgm:prSet presAssocID="{F5F8A43B-C356-E247-A8C7-BBB51646BCF1}" presName="composite" presStyleCnt="0"/>
      <dgm:spPr/>
    </dgm:pt>
    <dgm:pt modelId="{923E26E9-DE3E-8E49-ADAC-9536E289FDE2}" type="pres">
      <dgm:prSet presAssocID="{F5F8A43B-C356-E247-A8C7-BBB51646BCF1}" presName="rect1" presStyleLbl="bgImgPlace1" presStyleIdx="5" presStyleCnt="15"/>
      <dgm:spPr>
        <a:blipFill>
          <a:blip xmlns:r="http://schemas.openxmlformats.org/officeDocument/2006/relationships" r:embed="rId1">
            <a:extLst>
              <a:ext uri="{28A0092B-C50C-407E-A947-70E740481C1C}">
                <a14:useLocalDpi xmlns:a14="http://schemas.microsoft.com/office/drawing/2010/main" val="0"/>
              </a:ext>
            </a:extLst>
          </a:blip>
          <a:srcRect/>
          <a:stretch>
            <a:fillRect l="-3000" r="-3000"/>
          </a:stretch>
        </a:blipFill>
      </dgm:spPr>
    </dgm:pt>
    <dgm:pt modelId="{38D58D56-3447-2047-A330-03AFF0928703}" type="pres">
      <dgm:prSet presAssocID="{F5F8A43B-C356-E247-A8C7-BBB51646BCF1}" presName="wedgeRectCallout1" presStyleLbl="node1" presStyleIdx="5" presStyleCnt="15">
        <dgm:presLayoutVars>
          <dgm:bulletEnabled val="1"/>
        </dgm:presLayoutVars>
      </dgm:prSet>
      <dgm:spPr/>
      <dgm:t>
        <a:bodyPr/>
        <a:lstStyle/>
        <a:p>
          <a:endParaRPr lang="en-US"/>
        </a:p>
      </dgm:t>
    </dgm:pt>
    <dgm:pt modelId="{416756AE-E68A-CC45-8BEE-E1CAF38CCE72}" type="pres">
      <dgm:prSet presAssocID="{4A94B933-9E9F-8449-B45B-E6805764E32B}" presName="sibTrans" presStyleCnt="0"/>
      <dgm:spPr/>
    </dgm:pt>
    <dgm:pt modelId="{D57975B2-2F64-F544-8DE8-22DE139EDC47}" type="pres">
      <dgm:prSet presAssocID="{DC3EE276-A74D-DB4C-BFEC-776DD10CE712}" presName="composite" presStyleCnt="0"/>
      <dgm:spPr/>
    </dgm:pt>
    <dgm:pt modelId="{7C134810-E18F-054E-9955-5DF8E4BBF8F5}" type="pres">
      <dgm:prSet presAssocID="{DC3EE276-A74D-DB4C-BFEC-776DD10CE712}" presName="rect1" presStyleLbl="bgImgPlace1" presStyleIdx="6" presStyleCnt="15"/>
      <dgm:spPr>
        <a:blipFill>
          <a:blip xmlns:r="http://schemas.openxmlformats.org/officeDocument/2006/relationships" r:embed="rId1">
            <a:extLst>
              <a:ext uri="{28A0092B-C50C-407E-A947-70E740481C1C}">
                <a14:useLocalDpi xmlns:a14="http://schemas.microsoft.com/office/drawing/2010/main" val="0"/>
              </a:ext>
            </a:extLst>
          </a:blip>
          <a:srcRect/>
          <a:stretch>
            <a:fillRect l="-3000" r="-3000"/>
          </a:stretch>
        </a:blipFill>
      </dgm:spPr>
    </dgm:pt>
    <dgm:pt modelId="{8FA087CE-D597-A44C-AA21-8F1397263ECD}" type="pres">
      <dgm:prSet presAssocID="{DC3EE276-A74D-DB4C-BFEC-776DD10CE712}" presName="wedgeRectCallout1" presStyleLbl="node1" presStyleIdx="6" presStyleCnt="15">
        <dgm:presLayoutVars>
          <dgm:bulletEnabled val="1"/>
        </dgm:presLayoutVars>
      </dgm:prSet>
      <dgm:spPr/>
      <dgm:t>
        <a:bodyPr/>
        <a:lstStyle/>
        <a:p>
          <a:endParaRPr lang="en-US"/>
        </a:p>
      </dgm:t>
    </dgm:pt>
    <dgm:pt modelId="{D72C31CD-230A-D045-B893-7B7B8B81CE98}" type="pres">
      <dgm:prSet presAssocID="{5CED5CCE-FB4D-4B4D-95CE-E0E13142212D}" presName="sibTrans" presStyleCnt="0"/>
      <dgm:spPr/>
    </dgm:pt>
    <dgm:pt modelId="{5EE52A4C-1BB4-7F4C-970F-55F7378BE8FE}" type="pres">
      <dgm:prSet presAssocID="{9E642804-0A4B-AE41-84AF-C57AC20769E5}" presName="composite" presStyleCnt="0"/>
      <dgm:spPr/>
    </dgm:pt>
    <dgm:pt modelId="{53C14DCD-CCB1-EB4A-A778-2388AA8EE5D0}" type="pres">
      <dgm:prSet presAssocID="{9E642804-0A4B-AE41-84AF-C57AC20769E5}" presName="rect1" presStyleLbl="bgImgPlace1" presStyleIdx="7" presStyleCnt="15"/>
      <dgm:spPr>
        <a:blipFill>
          <a:blip xmlns:r="http://schemas.openxmlformats.org/officeDocument/2006/relationships" r:embed="rId1">
            <a:extLst>
              <a:ext uri="{28A0092B-C50C-407E-A947-70E740481C1C}">
                <a14:useLocalDpi xmlns:a14="http://schemas.microsoft.com/office/drawing/2010/main" val="0"/>
              </a:ext>
            </a:extLst>
          </a:blip>
          <a:srcRect/>
          <a:stretch>
            <a:fillRect l="-3000" r="-3000"/>
          </a:stretch>
        </a:blipFill>
      </dgm:spPr>
    </dgm:pt>
    <dgm:pt modelId="{FAECF0CA-FE1D-134F-AE51-03762A4E72E4}" type="pres">
      <dgm:prSet presAssocID="{9E642804-0A4B-AE41-84AF-C57AC20769E5}" presName="wedgeRectCallout1" presStyleLbl="node1" presStyleIdx="7" presStyleCnt="15">
        <dgm:presLayoutVars>
          <dgm:bulletEnabled val="1"/>
        </dgm:presLayoutVars>
      </dgm:prSet>
      <dgm:spPr/>
      <dgm:t>
        <a:bodyPr/>
        <a:lstStyle/>
        <a:p>
          <a:endParaRPr lang="en-US"/>
        </a:p>
      </dgm:t>
    </dgm:pt>
    <dgm:pt modelId="{C3E4FF7F-006D-784F-BB92-A51805B82BFD}" type="pres">
      <dgm:prSet presAssocID="{DA42C4E4-95AF-594E-A78B-3059F3FCA068}" presName="sibTrans" presStyleCnt="0"/>
      <dgm:spPr/>
    </dgm:pt>
    <dgm:pt modelId="{49A5173C-5566-6243-8222-C307DAEBDA40}" type="pres">
      <dgm:prSet presAssocID="{42A53768-5167-A149-AB3B-061AC346BCC7}" presName="composite" presStyleCnt="0"/>
      <dgm:spPr/>
    </dgm:pt>
    <dgm:pt modelId="{31A80C19-11EA-9B47-BC27-FD0B77DBC807}" type="pres">
      <dgm:prSet presAssocID="{42A53768-5167-A149-AB3B-061AC346BCC7}" presName="rect1" presStyleLbl="bgImgPlace1" presStyleIdx="8" presStyleCnt="15"/>
      <dgm:spPr>
        <a:blipFill>
          <a:blip xmlns:r="http://schemas.openxmlformats.org/officeDocument/2006/relationships" r:embed="rId1">
            <a:extLst>
              <a:ext uri="{28A0092B-C50C-407E-A947-70E740481C1C}">
                <a14:useLocalDpi xmlns:a14="http://schemas.microsoft.com/office/drawing/2010/main" val="0"/>
              </a:ext>
            </a:extLst>
          </a:blip>
          <a:srcRect/>
          <a:stretch>
            <a:fillRect l="-3000" r="-3000"/>
          </a:stretch>
        </a:blipFill>
      </dgm:spPr>
    </dgm:pt>
    <dgm:pt modelId="{6C5CE9E3-5620-C24B-888B-2331F00C1F60}" type="pres">
      <dgm:prSet presAssocID="{42A53768-5167-A149-AB3B-061AC346BCC7}" presName="wedgeRectCallout1" presStyleLbl="node1" presStyleIdx="8" presStyleCnt="15">
        <dgm:presLayoutVars>
          <dgm:bulletEnabled val="1"/>
        </dgm:presLayoutVars>
      </dgm:prSet>
      <dgm:spPr/>
      <dgm:t>
        <a:bodyPr/>
        <a:lstStyle/>
        <a:p>
          <a:endParaRPr lang="en-US"/>
        </a:p>
      </dgm:t>
    </dgm:pt>
    <dgm:pt modelId="{054B73F7-6ADA-7441-9466-393A42FCE0F2}" type="pres">
      <dgm:prSet presAssocID="{B5494DD2-4D09-E641-AFCA-65E0C4BA18BF}" presName="sibTrans" presStyleCnt="0"/>
      <dgm:spPr/>
    </dgm:pt>
    <dgm:pt modelId="{3B329EDD-CD8B-7647-B9FC-104EB2655102}" type="pres">
      <dgm:prSet presAssocID="{F79B1E4E-854E-0B49-814D-C66500BEFCAE}" presName="composite" presStyleCnt="0"/>
      <dgm:spPr/>
    </dgm:pt>
    <dgm:pt modelId="{24796369-8145-B547-BF38-41AD663BAD36}" type="pres">
      <dgm:prSet presAssocID="{F79B1E4E-854E-0B49-814D-C66500BEFCAE}" presName="rect1" presStyleLbl="bgImgPlace1" presStyleIdx="9" presStyleCnt="15"/>
      <dgm:spPr>
        <a:blipFill>
          <a:blip xmlns:r="http://schemas.openxmlformats.org/officeDocument/2006/relationships" r:embed="rId1">
            <a:extLst>
              <a:ext uri="{28A0092B-C50C-407E-A947-70E740481C1C}">
                <a14:useLocalDpi xmlns:a14="http://schemas.microsoft.com/office/drawing/2010/main" val="0"/>
              </a:ext>
            </a:extLst>
          </a:blip>
          <a:srcRect/>
          <a:stretch>
            <a:fillRect l="-3000" r="-3000"/>
          </a:stretch>
        </a:blipFill>
      </dgm:spPr>
    </dgm:pt>
    <dgm:pt modelId="{884899D5-22DF-1542-A343-87CDDF8B63CE}" type="pres">
      <dgm:prSet presAssocID="{F79B1E4E-854E-0B49-814D-C66500BEFCAE}" presName="wedgeRectCallout1" presStyleLbl="node1" presStyleIdx="9" presStyleCnt="15">
        <dgm:presLayoutVars>
          <dgm:bulletEnabled val="1"/>
        </dgm:presLayoutVars>
      </dgm:prSet>
      <dgm:spPr/>
      <dgm:t>
        <a:bodyPr/>
        <a:lstStyle/>
        <a:p>
          <a:endParaRPr lang="en-US"/>
        </a:p>
      </dgm:t>
    </dgm:pt>
    <dgm:pt modelId="{9E0B2965-8CE4-7142-BECB-4DF60AEA54A8}" type="pres">
      <dgm:prSet presAssocID="{E0FD6844-A006-A641-BC13-60491DF76673}" presName="sibTrans" presStyleCnt="0"/>
      <dgm:spPr/>
    </dgm:pt>
    <dgm:pt modelId="{13DC8BE7-2B81-F648-8C37-66FCEA8F3750}" type="pres">
      <dgm:prSet presAssocID="{16CD5E84-B68C-0943-ACE0-C172E77FB6EA}" presName="composite" presStyleCnt="0"/>
      <dgm:spPr/>
    </dgm:pt>
    <dgm:pt modelId="{3C35FF69-918F-6141-BCD8-F33160DE3403}" type="pres">
      <dgm:prSet presAssocID="{16CD5E84-B68C-0943-ACE0-C172E77FB6EA}" presName="rect1" presStyleLbl="bgImgPlace1" presStyleIdx="10" presStyleCnt="15"/>
      <dgm:spPr>
        <a:blipFill>
          <a:blip xmlns:r="http://schemas.openxmlformats.org/officeDocument/2006/relationships" r:embed="rId1">
            <a:extLst>
              <a:ext uri="{28A0092B-C50C-407E-A947-70E740481C1C}">
                <a14:useLocalDpi xmlns:a14="http://schemas.microsoft.com/office/drawing/2010/main" val="0"/>
              </a:ext>
            </a:extLst>
          </a:blip>
          <a:srcRect/>
          <a:stretch>
            <a:fillRect l="-3000" r="-3000"/>
          </a:stretch>
        </a:blipFill>
      </dgm:spPr>
    </dgm:pt>
    <dgm:pt modelId="{36B3A2D3-6CA5-1B4E-82B3-D88E42515BD5}" type="pres">
      <dgm:prSet presAssocID="{16CD5E84-B68C-0943-ACE0-C172E77FB6EA}" presName="wedgeRectCallout1" presStyleLbl="node1" presStyleIdx="10" presStyleCnt="15">
        <dgm:presLayoutVars>
          <dgm:bulletEnabled val="1"/>
        </dgm:presLayoutVars>
      </dgm:prSet>
      <dgm:spPr/>
      <dgm:t>
        <a:bodyPr/>
        <a:lstStyle/>
        <a:p>
          <a:endParaRPr lang="en-US"/>
        </a:p>
      </dgm:t>
    </dgm:pt>
    <dgm:pt modelId="{ABAF6ED8-ED09-D840-B449-D1B2BEF31B10}" type="pres">
      <dgm:prSet presAssocID="{675368FA-B61E-B64E-B120-0F90473D185B}" presName="sibTrans" presStyleCnt="0"/>
      <dgm:spPr/>
    </dgm:pt>
    <dgm:pt modelId="{EBC67AC9-F4B8-8146-BB9F-F3D49ECEEF5C}" type="pres">
      <dgm:prSet presAssocID="{4B9C485B-1426-A740-9D73-5009BF53E136}" presName="composite" presStyleCnt="0"/>
      <dgm:spPr/>
    </dgm:pt>
    <dgm:pt modelId="{C7779C20-3922-5E4A-97BF-88E700B5954B}" type="pres">
      <dgm:prSet presAssocID="{4B9C485B-1426-A740-9D73-5009BF53E136}" presName="rect1" presStyleLbl="bgImgPlace1" presStyleIdx="11" presStyleCnt="15"/>
      <dgm:spPr>
        <a:blipFill>
          <a:blip xmlns:r="http://schemas.openxmlformats.org/officeDocument/2006/relationships" r:embed="rId1">
            <a:extLst>
              <a:ext uri="{28A0092B-C50C-407E-A947-70E740481C1C}">
                <a14:useLocalDpi xmlns:a14="http://schemas.microsoft.com/office/drawing/2010/main" val="0"/>
              </a:ext>
            </a:extLst>
          </a:blip>
          <a:srcRect/>
          <a:stretch>
            <a:fillRect l="-3000" r="-3000"/>
          </a:stretch>
        </a:blipFill>
      </dgm:spPr>
    </dgm:pt>
    <dgm:pt modelId="{170B170B-2897-6040-BB51-4EDC9F4BD990}" type="pres">
      <dgm:prSet presAssocID="{4B9C485B-1426-A740-9D73-5009BF53E136}" presName="wedgeRectCallout1" presStyleLbl="node1" presStyleIdx="11" presStyleCnt="15">
        <dgm:presLayoutVars>
          <dgm:bulletEnabled val="1"/>
        </dgm:presLayoutVars>
      </dgm:prSet>
      <dgm:spPr/>
      <dgm:t>
        <a:bodyPr/>
        <a:lstStyle/>
        <a:p>
          <a:endParaRPr lang="en-US"/>
        </a:p>
      </dgm:t>
    </dgm:pt>
    <dgm:pt modelId="{BC33A799-4553-CA4E-93B9-009EBF8ED469}" type="pres">
      <dgm:prSet presAssocID="{620EB6E0-5F69-3E4D-B5A6-8C2705726DD6}" presName="sibTrans" presStyleCnt="0"/>
      <dgm:spPr/>
    </dgm:pt>
    <dgm:pt modelId="{939E13AD-A9A1-7149-8A1D-DDA7CEF108F8}" type="pres">
      <dgm:prSet presAssocID="{A8842ED6-1755-FC46-AEB2-199CE362F52E}" presName="composite" presStyleCnt="0"/>
      <dgm:spPr/>
    </dgm:pt>
    <dgm:pt modelId="{6D7C6E58-2DE0-9E41-9B15-59CBDFE534FD}" type="pres">
      <dgm:prSet presAssocID="{A8842ED6-1755-FC46-AEB2-199CE362F52E}" presName="rect1" presStyleLbl="bgImgPlace1" presStyleIdx="12" presStyleCnt="15"/>
      <dgm:spPr>
        <a:blipFill>
          <a:blip xmlns:r="http://schemas.openxmlformats.org/officeDocument/2006/relationships" r:embed="rId1">
            <a:extLst>
              <a:ext uri="{28A0092B-C50C-407E-A947-70E740481C1C}">
                <a14:useLocalDpi xmlns:a14="http://schemas.microsoft.com/office/drawing/2010/main" val="0"/>
              </a:ext>
            </a:extLst>
          </a:blip>
          <a:srcRect/>
          <a:stretch>
            <a:fillRect l="-3000" r="-3000"/>
          </a:stretch>
        </a:blipFill>
      </dgm:spPr>
    </dgm:pt>
    <dgm:pt modelId="{EC9EE66D-BB6A-C14E-9DF2-E218C9678A73}" type="pres">
      <dgm:prSet presAssocID="{A8842ED6-1755-FC46-AEB2-199CE362F52E}" presName="wedgeRectCallout1" presStyleLbl="node1" presStyleIdx="12" presStyleCnt="15">
        <dgm:presLayoutVars>
          <dgm:bulletEnabled val="1"/>
        </dgm:presLayoutVars>
      </dgm:prSet>
      <dgm:spPr/>
      <dgm:t>
        <a:bodyPr/>
        <a:lstStyle/>
        <a:p>
          <a:endParaRPr lang="en-US"/>
        </a:p>
      </dgm:t>
    </dgm:pt>
    <dgm:pt modelId="{642726E1-5E4D-CA42-B3EB-BC81D40BFCB3}" type="pres">
      <dgm:prSet presAssocID="{58E9E71A-EAEA-7442-A0F7-AF5DD249BB91}" presName="sibTrans" presStyleCnt="0"/>
      <dgm:spPr/>
    </dgm:pt>
    <dgm:pt modelId="{4DEBF179-A3A0-6A49-91EF-41E9D84B24F6}" type="pres">
      <dgm:prSet presAssocID="{9038915E-E3E8-8B44-8135-01718BF5B239}" presName="composite" presStyleCnt="0"/>
      <dgm:spPr/>
    </dgm:pt>
    <dgm:pt modelId="{5C3B2ECD-61A3-3A47-AA4F-9150636A619A}" type="pres">
      <dgm:prSet presAssocID="{9038915E-E3E8-8B44-8135-01718BF5B239}" presName="rect1" presStyleLbl="bgImgPlace1" presStyleIdx="13" presStyleCnt="15"/>
      <dgm:spPr>
        <a:blipFill>
          <a:blip xmlns:r="http://schemas.openxmlformats.org/officeDocument/2006/relationships" r:embed="rId1">
            <a:extLst>
              <a:ext uri="{28A0092B-C50C-407E-A947-70E740481C1C}">
                <a14:useLocalDpi xmlns:a14="http://schemas.microsoft.com/office/drawing/2010/main" val="0"/>
              </a:ext>
            </a:extLst>
          </a:blip>
          <a:srcRect/>
          <a:stretch>
            <a:fillRect l="-3000" r="-3000"/>
          </a:stretch>
        </a:blipFill>
      </dgm:spPr>
    </dgm:pt>
    <dgm:pt modelId="{AE1181FF-F511-554C-BD0C-1A8743ECA636}" type="pres">
      <dgm:prSet presAssocID="{9038915E-E3E8-8B44-8135-01718BF5B239}" presName="wedgeRectCallout1" presStyleLbl="node1" presStyleIdx="13" presStyleCnt="15">
        <dgm:presLayoutVars>
          <dgm:bulletEnabled val="1"/>
        </dgm:presLayoutVars>
      </dgm:prSet>
      <dgm:spPr/>
      <dgm:t>
        <a:bodyPr/>
        <a:lstStyle/>
        <a:p>
          <a:endParaRPr lang="en-US"/>
        </a:p>
      </dgm:t>
    </dgm:pt>
    <dgm:pt modelId="{CB8F0303-FE96-7C47-B712-B805F6C5FA7D}" type="pres">
      <dgm:prSet presAssocID="{8F2BDEDB-D5BA-0547-BA4B-AB5D75DDAB2A}" presName="sibTrans" presStyleCnt="0"/>
      <dgm:spPr/>
    </dgm:pt>
    <dgm:pt modelId="{F253C1A1-5363-2E4F-B7BA-981762557644}" type="pres">
      <dgm:prSet presAssocID="{DEDD211D-7DE1-8447-BE8A-3B61094A5457}" presName="composite" presStyleCnt="0"/>
      <dgm:spPr/>
    </dgm:pt>
    <dgm:pt modelId="{73E05D0A-8DE7-8640-A2D7-CC604CCBEAB2}" type="pres">
      <dgm:prSet presAssocID="{DEDD211D-7DE1-8447-BE8A-3B61094A5457}" presName="rect1" presStyleLbl="bgImgPlace1" presStyleIdx="14" presStyleCnt="15"/>
      <dgm:spPr>
        <a:blipFill>
          <a:blip xmlns:r="http://schemas.openxmlformats.org/officeDocument/2006/relationships" r:embed="rId1">
            <a:extLst>
              <a:ext uri="{28A0092B-C50C-407E-A947-70E740481C1C}">
                <a14:useLocalDpi xmlns:a14="http://schemas.microsoft.com/office/drawing/2010/main" val="0"/>
              </a:ext>
            </a:extLst>
          </a:blip>
          <a:srcRect/>
          <a:stretch>
            <a:fillRect l="-3000" r="-3000"/>
          </a:stretch>
        </a:blipFill>
      </dgm:spPr>
    </dgm:pt>
    <dgm:pt modelId="{1E3BF26E-5F83-1A48-BC4B-70DB89C6E10B}" type="pres">
      <dgm:prSet presAssocID="{DEDD211D-7DE1-8447-BE8A-3B61094A5457}" presName="wedgeRectCallout1" presStyleLbl="node1" presStyleIdx="14" presStyleCnt="15">
        <dgm:presLayoutVars>
          <dgm:bulletEnabled val="1"/>
        </dgm:presLayoutVars>
      </dgm:prSet>
      <dgm:spPr/>
      <dgm:t>
        <a:bodyPr/>
        <a:lstStyle/>
        <a:p>
          <a:endParaRPr lang="en-US"/>
        </a:p>
      </dgm:t>
    </dgm:pt>
  </dgm:ptLst>
  <dgm:cxnLst>
    <dgm:cxn modelId="{0E2E9BE0-2B57-F44D-A5F9-EF050042D8F6}" srcId="{2D7A7EF6-965B-E549-BF9E-A2ABE4CC6B72}" destId="{74CDE67D-B9E3-C240-BE71-3ED7A4254A16}" srcOrd="1" destOrd="0" parTransId="{8F4C4669-184C-1646-8BD7-AFF751244D70}" sibTransId="{DB9D55EF-C6C5-484B-AC38-207EC09AB419}"/>
    <dgm:cxn modelId="{4C011DD4-2AA1-C14A-9DBD-3838D0DF3F58}" srcId="{2D7A7EF6-965B-E549-BF9E-A2ABE4CC6B72}" destId="{9E642804-0A4B-AE41-84AF-C57AC20769E5}" srcOrd="7" destOrd="0" parTransId="{AFE52D3E-DA8B-C049-BE01-BE1A4BCDAFDE}" sibTransId="{DA42C4E4-95AF-594E-A78B-3059F3FCA068}"/>
    <dgm:cxn modelId="{2D5F26A4-D011-EB42-BA46-4E43A6489098}" type="presOf" srcId="{446AC7E2-F651-C743-A5A8-56F906B33C6B}" destId="{CA1BECCE-C1A5-724C-AF2C-0B7ECB780D1F}" srcOrd="0" destOrd="0" presId="urn:microsoft.com/office/officeart/2008/layout/BendingPictureCaptionList"/>
    <dgm:cxn modelId="{D6C2D0F1-ACFF-C24A-8C85-721283B10F0A}" type="presOf" srcId="{7142296C-E059-FD45-97DD-3AF477E416F0}" destId="{CC059B67-2904-294D-A554-7A2C89B4193D}" srcOrd="0" destOrd="0" presId="urn:microsoft.com/office/officeart/2008/layout/BendingPictureCaptionList"/>
    <dgm:cxn modelId="{4A2B679B-A047-8E46-AA80-3F1DEE9E6A0F}" srcId="{2D7A7EF6-965B-E549-BF9E-A2ABE4CC6B72}" destId="{16CD5E84-B68C-0943-ACE0-C172E77FB6EA}" srcOrd="10" destOrd="0" parTransId="{CDCBD326-42C7-E347-B5BA-43C2F7AF0C7D}" sibTransId="{675368FA-B61E-B64E-B120-0F90473D185B}"/>
    <dgm:cxn modelId="{76C9CD3A-EF6B-DF4F-ADE9-DB39D8677CAA}" type="presOf" srcId="{F5F8A43B-C356-E247-A8C7-BBB51646BCF1}" destId="{38D58D56-3447-2047-A330-03AFF0928703}" srcOrd="0" destOrd="0" presId="urn:microsoft.com/office/officeart/2008/layout/BendingPictureCaptionList"/>
    <dgm:cxn modelId="{87A7271B-4474-D442-98C6-AB5050A5168F}" type="presOf" srcId="{730A32A3-30DD-FC4C-AD30-E6D41908CD07}" destId="{3ED705E1-EB8F-8546-ABBC-1BF4853A5024}" srcOrd="0" destOrd="0" presId="urn:microsoft.com/office/officeart/2008/layout/BendingPictureCaptionList"/>
    <dgm:cxn modelId="{CD4EC3B1-AC8A-4F4C-B4AF-A9EEABCA5766}" srcId="{2D7A7EF6-965B-E549-BF9E-A2ABE4CC6B72}" destId="{A8842ED6-1755-FC46-AEB2-199CE362F52E}" srcOrd="12" destOrd="0" parTransId="{D0841D9D-796B-8445-8AC3-4E5018336BFF}" sibTransId="{58E9E71A-EAEA-7442-A0F7-AF5DD249BB91}"/>
    <dgm:cxn modelId="{C6420568-4F70-D34E-B7DF-2F165AFE0957}" srcId="{2D7A7EF6-965B-E549-BF9E-A2ABE4CC6B72}" destId="{DEDD211D-7DE1-8447-BE8A-3B61094A5457}" srcOrd="14" destOrd="0" parTransId="{60CCA1CA-F667-CD4B-ACDE-9DA083BCDB31}" sibTransId="{324A6BB1-5F27-7B42-B68C-820B79D1D695}"/>
    <dgm:cxn modelId="{87EE55CA-AE44-B64B-A0FE-4ACD1594DB1D}" type="presOf" srcId="{A8842ED6-1755-FC46-AEB2-199CE362F52E}" destId="{EC9EE66D-BB6A-C14E-9DF2-E218C9678A73}" srcOrd="0" destOrd="0" presId="urn:microsoft.com/office/officeart/2008/layout/BendingPictureCaptionList"/>
    <dgm:cxn modelId="{0080087D-3A0C-074F-BD32-9D30519C2B8A}" srcId="{2D7A7EF6-965B-E549-BF9E-A2ABE4CC6B72}" destId="{9038915E-E3E8-8B44-8135-01718BF5B239}" srcOrd="13" destOrd="0" parTransId="{CBF9035F-EE77-634C-A66B-2F5FA1413830}" sibTransId="{8F2BDEDB-D5BA-0547-BA4B-AB5D75DDAB2A}"/>
    <dgm:cxn modelId="{C2B12153-23F1-A740-BF93-440792609506}" srcId="{2D7A7EF6-965B-E549-BF9E-A2ABE4CC6B72}" destId="{7142296C-E059-FD45-97DD-3AF477E416F0}" srcOrd="0" destOrd="0" parTransId="{A5372873-C1DC-3B4B-A363-0E8789219759}" sibTransId="{793B5948-D8A3-2F49-A35B-2B9D2F5FEE9A}"/>
    <dgm:cxn modelId="{2D55907F-327E-044C-8E55-B1D10C58C3B0}" srcId="{2D7A7EF6-965B-E549-BF9E-A2ABE4CC6B72}" destId="{730A32A3-30DD-FC4C-AD30-E6D41908CD07}" srcOrd="4" destOrd="0" parTransId="{C3E1FEFD-B590-8143-ABF1-0713A18EDD32}" sibTransId="{A61F9BD0-4FBD-8143-A0E1-9584DF18F0A5}"/>
    <dgm:cxn modelId="{8D61C5DF-38CA-2E42-A1A7-501B05DEFC3F}" srcId="{2D7A7EF6-965B-E549-BF9E-A2ABE4CC6B72}" destId="{446AC7E2-F651-C743-A5A8-56F906B33C6B}" srcOrd="2" destOrd="0" parTransId="{65C20BFE-C732-6244-A8C1-97CE9157BB3D}" sibTransId="{6D200993-5669-B24A-9934-E99797192F59}"/>
    <dgm:cxn modelId="{48D4C616-52CC-7D48-855E-1CF9C214761D}" srcId="{2D7A7EF6-965B-E549-BF9E-A2ABE4CC6B72}" destId="{BFD060C7-B8D6-A542-AB85-F20F0EAC318C}" srcOrd="3" destOrd="0" parTransId="{A40D5166-503F-E142-A313-D58F21A805EA}" sibTransId="{8C8EB678-7B0D-EA44-B256-FE0B33A38456}"/>
    <dgm:cxn modelId="{84F7F509-D613-3345-B5CF-6EFBE08852A0}" type="presOf" srcId="{16CD5E84-B68C-0943-ACE0-C172E77FB6EA}" destId="{36B3A2D3-6CA5-1B4E-82B3-D88E42515BD5}" srcOrd="0" destOrd="0" presId="urn:microsoft.com/office/officeart/2008/layout/BendingPictureCaptionList"/>
    <dgm:cxn modelId="{5D87C744-1721-A14D-80D8-29FFF4935756}" type="presOf" srcId="{DEDD211D-7DE1-8447-BE8A-3B61094A5457}" destId="{1E3BF26E-5F83-1A48-BC4B-70DB89C6E10B}" srcOrd="0" destOrd="0" presId="urn:microsoft.com/office/officeart/2008/layout/BendingPictureCaptionList"/>
    <dgm:cxn modelId="{30FFB19E-CBE7-C742-8172-CD6A814333FA}" type="presOf" srcId="{74CDE67D-B9E3-C240-BE71-3ED7A4254A16}" destId="{5451EE41-840B-4C47-966D-E567DF424BA3}" srcOrd="0" destOrd="0" presId="urn:microsoft.com/office/officeart/2008/layout/BendingPictureCaptionList"/>
    <dgm:cxn modelId="{12F9DA45-14FF-4443-97F1-65D942DBE74F}" srcId="{2D7A7EF6-965B-E549-BF9E-A2ABE4CC6B72}" destId="{DC3EE276-A74D-DB4C-BFEC-776DD10CE712}" srcOrd="6" destOrd="0" parTransId="{BBD1FC5A-6FEF-8B4B-9C39-A13B5CF5BE09}" sibTransId="{5CED5CCE-FB4D-4B4D-95CE-E0E13142212D}"/>
    <dgm:cxn modelId="{1419E66A-4DAB-C14A-B6FF-8EDDBD3E9DE2}" type="presOf" srcId="{2D7A7EF6-965B-E549-BF9E-A2ABE4CC6B72}" destId="{5C3BF250-8745-DB49-AABD-4D6BF6ABDC4D}" srcOrd="0" destOrd="0" presId="urn:microsoft.com/office/officeart/2008/layout/BendingPictureCaptionList"/>
    <dgm:cxn modelId="{5AF41481-7C8A-E841-8A6A-FD97B6E7C0D5}" type="presOf" srcId="{DC3EE276-A74D-DB4C-BFEC-776DD10CE712}" destId="{8FA087CE-D597-A44C-AA21-8F1397263ECD}" srcOrd="0" destOrd="0" presId="urn:microsoft.com/office/officeart/2008/layout/BendingPictureCaptionList"/>
    <dgm:cxn modelId="{4F62F595-B2F4-F44B-932A-48A4A34D3D26}" type="presOf" srcId="{4B9C485B-1426-A740-9D73-5009BF53E136}" destId="{170B170B-2897-6040-BB51-4EDC9F4BD990}" srcOrd="0" destOrd="0" presId="urn:microsoft.com/office/officeart/2008/layout/BendingPictureCaptionList"/>
    <dgm:cxn modelId="{E6C00F62-930D-A747-A79C-9DC247B220A7}" type="presOf" srcId="{9038915E-E3E8-8B44-8135-01718BF5B239}" destId="{AE1181FF-F511-554C-BD0C-1A8743ECA636}" srcOrd="0" destOrd="0" presId="urn:microsoft.com/office/officeart/2008/layout/BendingPictureCaptionList"/>
    <dgm:cxn modelId="{5105F554-0B86-AF41-8587-65B1D4870849}" type="presOf" srcId="{F79B1E4E-854E-0B49-814D-C66500BEFCAE}" destId="{884899D5-22DF-1542-A343-87CDDF8B63CE}" srcOrd="0" destOrd="0" presId="urn:microsoft.com/office/officeart/2008/layout/BendingPictureCaptionList"/>
    <dgm:cxn modelId="{AB1BB012-7B0F-4546-9527-721D725809C8}" srcId="{2D7A7EF6-965B-E549-BF9E-A2ABE4CC6B72}" destId="{F5F8A43B-C356-E247-A8C7-BBB51646BCF1}" srcOrd="5" destOrd="0" parTransId="{F17DA6A5-120D-2048-A788-701DBFBCBDD7}" sibTransId="{4A94B933-9E9F-8449-B45B-E6805764E32B}"/>
    <dgm:cxn modelId="{021A2FCB-A5FF-784E-8B26-FB14428AD3D3}" type="presOf" srcId="{42A53768-5167-A149-AB3B-061AC346BCC7}" destId="{6C5CE9E3-5620-C24B-888B-2331F00C1F60}" srcOrd="0" destOrd="0" presId="urn:microsoft.com/office/officeart/2008/layout/BendingPictureCaptionList"/>
    <dgm:cxn modelId="{F19897A7-B898-9641-B77A-C57532603611}" type="presOf" srcId="{BFD060C7-B8D6-A542-AB85-F20F0EAC318C}" destId="{161BFB5B-3190-8A45-A31B-2FEA0B5A5D7A}" srcOrd="0" destOrd="0" presId="urn:microsoft.com/office/officeart/2008/layout/BendingPictureCaptionList"/>
    <dgm:cxn modelId="{79B8DF0E-B28F-B940-8DFF-512EF7E38D8E}" srcId="{2D7A7EF6-965B-E549-BF9E-A2ABE4CC6B72}" destId="{42A53768-5167-A149-AB3B-061AC346BCC7}" srcOrd="8" destOrd="0" parTransId="{799C15FE-5C24-7E42-903A-F828825F79E9}" sibTransId="{B5494DD2-4D09-E641-AFCA-65E0C4BA18BF}"/>
    <dgm:cxn modelId="{09BFBA25-CF48-9948-8378-382B459D139C}" srcId="{2D7A7EF6-965B-E549-BF9E-A2ABE4CC6B72}" destId="{4B9C485B-1426-A740-9D73-5009BF53E136}" srcOrd="11" destOrd="0" parTransId="{F41A324D-4FC3-DE4A-A609-82AF8E201F47}" sibTransId="{620EB6E0-5F69-3E4D-B5A6-8C2705726DD6}"/>
    <dgm:cxn modelId="{7886DC0B-AF82-DD41-B9FC-F235B4C4CF02}" type="presOf" srcId="{9E642804-0A4B-AE41-84AF-C57AC20769E5}" destId="{FAECF0CA-FE1D-134F-AE51-03762A4E72E4}" srcOrd="0" destOrd="0" presId="urn:microsoft.com/office/officeart/2008/layout/BendingPictureCaptionList"/>
    <dgm:cxn modelId="{FB884D98-876A-9E4C-8A53-B760BEE04982}" srcId="{2D7A7EF6-965B-E549-BF9E-A2ABE4CC6B72}" destId="{F79B1E4E-854E-0B49-814D-C66500BEFCAE}" srcOrd="9" destOrd="0" parTransId="{CFD4CAD8-60E0-F64F-B19B-4EFECB1FD742}" sibTransId="{E0FD6844-A006-A641-BC13-60491DF76673}"/>
    <dgm:cxn modelId="{A1FB885E-EE78-8749-90F6-C92271A3E9C2}" type="presParOf" srcId="{5C3BF250-8745-DB49-AABD-4D6BF6ABDC4D}" destId="{F5655888-F321-174D-8E2D-D171BFDB2FF3}" srcOrd="0" destOrd="0" presId="urn:microsoft.com/office/officeart/2008/layout/BendingPictureCaptionList"/>
    <dgm:cxn modelId="{E0405FB6-187E-8E4B-B741-4308CE0615EC}" type="presParOf" srcId="{F5655888-F321-174D-8E2D-D171BFDB2FF3}" destId="{FCD2857E-3C8F-344C-8193-487F31EBA28B}" srcOrd="0" destOrd="0" presId="urn:microsoft.com/office/officeart/2008/layout/BendingPictureCaptionList"/>
    <dgm:cxn modelId="{8E2C987B-496C-0F48-8E9B-62FDAF51BE3C}" type="presParOf" srcId="{F5655888-F321-174D-8E2D-D171BFDB2FF3}" destId="{CC059B67-2904-294D-A554-7A2C89B4193D}" srcOrd="1" destOrd="0" presId="urn:microsoft.com/office/officeart/2008/layout/BendingPictureCaptionList"/>
    <dgm:cxn modelId="{6C690A30-DD69-3F40-A8CD-7A58BF692123}" type="presParOf" srcId="{5C3BF250-8745-DB49-AABD-4D6BF6ABDC4D}" destId="{A824F619-6E9E-FB47-A0F2-1A3FDDDFFEB7}" srcOrd="1" destOrd="0" presId="urn:microsoft.com/office/officeart/2008/layout/BendingPictureCaptionList"/>
    <dgm:cxn modelId="{EA64B072-E692-2240-9872-7A389FC482BF}" type="presParOf" srcId="{5C3BF250-8745-DB49-AABD-4D6BF6ABDC4D}" destId="{D0976114-175E-9349-90CD-B49415766912}" srcOrd="2" destOrd="0" presId="urn:microsoft.com/office/officeart/2008/layout/BendingPictureCaptionList"/>
    <dgm:cxn modelId="{4F317282-8AB0-F943-9BBE-F971A6873734}" type="presParOf" srcId="{D0976114-175E-9349-90CD-B49415766912}" destId="{AD2B592F-3C1E-C444-87A3-B5B47D78EDDC}" srcOrd="0" destOrd="0" presId="urn:microsoft.com/office/officeart/2008/layout/BendingPictureCaptionList"/>
    <dgm:cxn modelId="{24ED28CC-A513-F242-A230-13652ACAE6A3}" type="presParOf" srcId="{D0976114-175E-9349-90CD-B49415766912}" destId="{5451EE41-840B-4C47-966D-E567DF424BA3}" srcOrd="1" destOrd="0" presId="urn:microsoft.com/office/officeart/2008/layout/BendingPictureCaptionList"/>
    <dgm:cxn modelId="{1540299C-31F6-9846-BE68-6641274C53F6}" type="presParOf" srcId="{5C3BF250-8745-DB49-AABD-4D6BF6ABDC4D}" destId="{E9429141-262F-A54A-96A9-C47FF61D9E68}" srcOrd="3" destOrd="0" presId="urn:microsoft.com/office/officeart/2008/layout/BendingPictureCaptionList"/>
    <dgm:cxn modelId="{5F606EBD-8D78-FF40-B3BA-C221BF95B9A9}" type="presParOf" srcId="{5C3BF250-8745-DB49-AABD-4D6BF6ABDC4D}" destId="{61EC0C41-D468-6945-A8A5-AF4C466E0A83}" srcOrd="4" destOrd="0" presId="urn:microsoft.com/office/officeart/2008/layout/BendingPictureCaptionList"/>
    <dgm:cxn modelId="{53AAE6D3-B2C8-5C46-AAD6-6958642D54E3}" type="presParOf" srcId="{61EC0C41-D468-6945-A8A5-AF4C466E0A83}" destId="{CBB4010B-0543-F44F-A391-D424F1383779}" srcOrd="0" destOrd="0" presId="urn:microsoft.com/office/officeart/2008/layout/BendingPictureCaptionList"/>
    <dgm:cxn modelId="{FDACE540-C64F-4444-AF42-F98DE8344FE9}" type="presParOf" srcId="{61EC0C41-D468-6945-A8A5-AF4C466E0A83}" destId="{CA1BECCE-C1A5-724C-AF2C-0B7ECB780D1F}" srcOrd="1" destOrd="0" presId="urn:microsoft.com/office/officeart/2008/layout/BendingPictureCaptionList"/>
    <dgm:cxn modelId="{B711C561-FF86-C04F-A521-D8B0C5263490}" type="presParOf" srcId="{5C3BF250-8745-DB49-AABD-4D6BF6ABDC4D}" destId="{AAA6ECA8-B446-3A45-8105-5042B0DCE149}" srcOrd="5" destOrd="0" presId="urn:microsoft.com/office/officeart/2008/layout/BendingPictureCaptionList"/>
    <dgm:cxn modelId="{7F7C2C08-9DB4-1A4A-BDFB-293713245EE9}" type="presParOf" srcId="{5C3BF250-8745-DB49-AABD-4D6BF6ABDC4D}" destId="{5BBBFB43-26CE-264E-8861-C6C8A35125AE}" srcOrd="6" destOrd="0" presId="urn:microsoft.com/office/officeart/2008/layout/BendingPictureCaptionList"/>
    <dgm:cxn modelId="{36CE87E3-F3F6-B444-AE88-38FCAFE0D31B}" type="presParOf" srcId="{5BBBFB43-26CE-264E-8861-C6C8A35125AE}" destId="{59895278-D9E1-FD4D-A299-8280D902F635}" srcOrd="0" destOrd="0" presId="urn:microsoft.com/office/officeart/2008/layout/BendingPictureCaptionList"/>
    <dgm:cxn modelId="{53F22F88-9934-5D46-8B4F-004C085EB724}" type="presParOf" srcId="{5BBBFB43-26CE-264E-8861-C6C8A35125AE}" destId="{161BFB5B-3190-8A45-A31B-2FEA0B5A5D7A}" srcOrd="1" destOrd="0" presId="urn:microsoft.com/office/officeart/2008/layout/BendingPictureCaptionList"/>
    <dgm:cxn modelId="{6BCB0457-ED69-8D40-BD70-20F0604A2031}" type="presParOf" srcId="{5C3BF250-8745-DB49-AABD-4D6BF6ABDC4D}" destId="{3CA7E392-1174-F041-AAE6-5A316AEEAF2C}" srcOrd="7" destOrd="0" presId="urn:microsoft.com/office/officeart/2008/layout/BendingPictureCaptionList"/>
    <dgm:cxn modelId="{FE6EB9C5-F876-2140-B54E-889CEF4D56D4}" type="presParOf" srcId="{5C3BF250-8745-DB49-AABD-4D6BF6ABDC4D}" destId="{72E54988-7070-6446-A891-1AE6E73F4C6E}" srcOrd="8" destOrd="0" presId="urn:microsoft.com/office/officeart/2008/layout/BendingPictureCaptionList"/>
    <dgm:cxn modelId="{A9ACA444-F71E-7446-9F8A-95F1A8076A61}" type="presParOf" srcId="{72E54988-7070-6446-A891-1AE6E73F4C6E}" destId="{3FF68955-4ED7-BE4D-98D5-579AAAE86358}" srcOrd="0" destOrd="0" presId="urn:microsoft.com/office/officeart/2008/layout/BendingPictureCaptionList"/>
    <dgm:cxn modelId="{BC0BC3E1-1456-D941-B416-101323484137}" type="presParOf" srcId="{72E54988-7070-6446-A891-1AE6E73F4C6E}" destId="{3ED705E1-EB8F-8546-ABBC-1BF4853A5024}" srcOrd="1" destOrd="0" presId="urn:microsoft.com/office/officeart/2008/layout/BendingPictureCaptionList"/>
    <dgm:cxn modelId="{78075CEC-29CE-F047-BC33-A77B78E269FD}" type="presParOf" srcId="{5C3BF250-8745-DB49-AABD-4D6BF6ABDC4D}" destId="{F7067D12-E960-EF46-80FF-8D8D074502CE}" srcOrd="9" destOrd="0" presId="urn:microsoft.com/office/officeart/2008/layout/BendingPictureCaptionList"/>
    <dgm:cxn modelId="{E6C754B1-5544-2340-A8F4-762DEB02E3F0}" type="presParOf" srcId="{5C3BF250-8745-DB49-AABD-4D6BF6ABDC4D}" destId="{E61112C8-0013-2A43-AADF-A3D1C4CFD140}" srcOrd="10" destOrd="0" presId="urn:microsoft.com/office/officeart/2008/layout/BendingPictureCaptionList"/>
    <dgm:cxn modelId="{AD57386F-1805-CE48-BF32-C3EAE98DF68E}" type="presParOf" srcId="{E61112C8-0013-2A43-AADF-A3D1C4CFD140}" destId="{923E26E9-DE3E-8E49-ADAC-9536E289FDE2}" srcOrd="0" destOrd="0" presId="urn:microsoft.com/office/officeart/2008/layout/BendingPictureCaptionList"/>
    <dgm:cxn modelId="{AFDDC867-61D9-5948-B3BA-8A9CA72D4BD0}" type="presParOf" srcId="{E61112C8-0013-2A43-AADF-A3D1C4CFD140}" destId="{38D58D56-3447-2047-A330-03AFF0928703}" srcOrd="1" destOrd="0" presId="urn:microsoft.com/office/officeart/2008/layout/BendingPictureCaptionList"/>
    <dgm:cxn modelId="{7621F424-F6B4-3046-8727-4317B441A979}" type="presParOf" srcId="{5C3BF250-8745-DB49-AABD-4D6BF6ABDC4D}" destId="{416756AE-E68A-CC45-8BEE-E1CAF38CCE72}" srcOrd="11" destOrd="0" presId="urn:microsoft.com/office/officeart/2008/layout/BendingPictureCaptionList"/>
    <dgm:cxn modelId="{D4971F4C-B958-CF44-B28A-0982467FC75B}" type="presParOf" srcId="{5C3BF250-8745-DB49-AABD-4D6BF6ABDC4D}" destId="{D57975B2-2F64-F544-8DE8-22DE139EDC47}" srcOrd="12" destOrd="0" presId="urn:microsoft.com/office/officeart/2008/layout/BendingPictureCaptionList"/>
    <dgm:cxn modelId="{5D4DF145-C4D3-9B4E-986D-B6BE77D78947}" type="presParOf" srcId="{D57975B2-2F64-F544-8DE8-22DE139EDC47}" destId="{7C134810-E18F-054E-9955-5DF8E4BBF8F5}" srcOrd="0" destOrd="0" presId="urn:microsoft.com/office/officeart/2008/layout/BendingPictureCaptionList"/>
    <dgm:cxn modelId="{AF1E5253-F3A5-764C-BA62-43CC998A900D}" type="presParOf" srcId="{D57975B2-2F64-F544-8DE8-22DE139EDC47}" destId="{8FA087CE-D597-A44C-AA21-8F1397263ECD}" srcOrd="1" destOrd="0" presId="urn:microsoft.com/office/officeart/2008/layout/BendingPictureCaptionList"/>
    <dgm:cxn modelId="{16A4F535-33A2-2840-81C7-AEB30170E06C}" type="presParOf" srcId="{5C3BF250-8745-DB49-AABD-4D6BF6ABDC4D}" destId="{D72C31CD-230A-D045-B893-7B7B8B81CE98}" srcOrd="13" destOrd="0" presId="urn:microsoft.com/office/officeart/2008/layout/BendingPictureCaptionList"/>
    <dgm:cxn modelId="{7B079DD1-2B75-2248-A776-FC5A86B5B908}" type="presParOf" srcId="{5C3BF250-8745-DB49-AABD-4D6BF6ABDC4D}" destId="{5EE52A4C-1BB4-7F4C-970F-55F7378BE8FE}" srcOrd="14" destOrd="0" presId="urn:microsoft.com/office/officeart/2008/layout/BendingPictureCaptionList"/>
    <dgm:cxn modelId="{997DE10B-59B9-B843-A118-65B8195C3046}" type="presParOf" srcId="{5EE52A4C-1BB4-7F4C-970F-55F7378BE8FE}" destId="{53C14DCD-CCB1-EB4A-A778-2388AA8EE5D0}" srcOrd="0" destOrd="0" presId="urn:microsoft.com/office/officeart/2008/layout/BendingPictureCaptionList"/>
    <dgm:cxn modelId="{DB20CD6E-F515-3F4F-ABB5-F11B5396C135}" type="presParOf" srcId="{5EE52A4C-1BB4-7F4C-970F-55F7378BE8FE}" destId="{FAECF0CA-FE1D-134F-AE51-03762A4E72E4}" srcOrd="1" destOrd="0" presId="urn:microsoft.com/office/officeart/2008/layout/BendingPictureCaptionList"/>
    <dgm:cxn modelId="{89A1BC3B-468D-4C44-BFCF-DFE5537C7FA5}" type="presParOf" srcId="{5C3BF250-8745-DB49-AABD-4D6BF6ABDC4D}" destId="{C3E4FF7F-006D-784F-BB92-A51805B82BFD}" srcOrd="15" destOrd="0" presId="urn:microsoft.com/office/officeart/2008/layout/BendingPictureCaptionList"/>
    <dgm:cxn modelId="{BAF5A7E8-57C8-D242-95DC-90D398763F0D}" type="presParOf" srcId="{5C3BF250-8745-DB49-AABD-4D6BF6ABDC4D}" destId="{49A5173C-5566-6243-8222-C307DAEBDA40}" srcOrd="16" destOrd="0" presId="urn:microsoft.com/office/officeart/2008/layout/BendingPictureCaptionList"/>
    <dgm:cxn modelId="{8D293CFE-F75B-9E47-B194-C941F55EA3AE}" type="presParOf" srcId="{49A5173C-5566-6243-8222-C307DAEBDA40}" destId="{31A80C19-11EA-9B47-BC27-FD0B77DBC807}" srcOrd="0" destOrd="0" presId="urn:microsoft.com/office/officeart/2008/layout/BendingPictureCaptionList"/>
    <dgm:cxn modelId="{FE40D0C3-69B3-9546-A49B-161463B18499}" type="presParOf" srcId="{49A5173C-5566-6243-8222-C307DAEBDA40}" destId="{6C5CE9E3-5620-C24B-888B-2331F00C1F60}" srcOrd="1" destOrd="0" presId="urn:microsoft.com/office/officeart/2008/layout/BendingPictureCaptionList"/>
    <dgm:cxn modelId="{C43D579D-C0F7-124F-A599-5A98DF118B09}" type="presParOf" srcId="{5C3BF250-8745-DB49-AABD-4D6BF6ABDC4D}" destId="{054B73F7-6ADA-7441-9466-393A42FCE0F2}" srcOrd="17" destOrd="0" presId="urn:microsoft.com/office/officeart/2008/layout/BendingPictureCaptionList"/>
    <dgm:cxn modelId="{86711F4F-7248-734D-BA58-E8107186A316}" type="presParOf" srcId="{5C3BF250-8745-DB49-AABD-4D6BF6ABDC4D}" destId="{3B329EDD-CD8B-7647-B9FC-104EB2655102}" srcOrd="18" destOrd="0" presId="urn:microsoft.com/office/officeart/2008/layout/BendingPictureCaptionList"/>
    <dgm:cxn modelId="{F3ADF090-ED41-F241-BB8D-7C98A7484AE1}" type="presParOf" srcId="{3B329EDD-CD8B-7647-B9FC-104EB2655102}" destId="{24796369-8145-B547-BF38-41AD663BAD36}" srcOrd="0" destOrd="0" presId="urn:microsoft.com/office/officeart/2008/layout/BendingPictureCaptionList"/>
    <dgm:cxn modelId="{B5C22A83-6EBB-6243-A092-D3AF1E2C1590}" type="presParOf" srcId="{3B329EDD-CD8B-7647-B9FC-104EB2655102}" destId="{884899D5-22DF-1542-A343-87CDDF8B63CE}" srcOrd="1" destOrd="0" presId="urn:microsoft.com/office/officeart/2008/layout/BendingPictureCaptionList"/>
    <dgm:cxn modelId="{AFC11FA8-8326-D046-9482-660D5B66725A}" type="presParOf" srcId="{5C3BF250-8745-DB49-AABD-4D6BF6ABDC4D}" destId="{9E0B2965-8CE4-7142-BECB-4DF60AEA54A8}" srcOrd="19" destOrd="0" presId="urn:microsoft.com/office/officeart/2008/layout/BendingPictureCaptionList"/>
    <dgm:cxn modelId="{9B5B8655-082A-3D48-8097-C5604E51D0F8}" type="presParOf" srcId="{5C3BF250-8745-DB49-AABD-4D6BF6ABDC4D}" destId="{13DC8BE7-2B81-F648-8C37-66FCEA8F3750}" srcOrd="20" destOrd="0" presId="urn:microsoft.com/office/officeart/2008/layout/BendingPictureCaptionList"/>
    <dgm:cxn modelId="{2B40E182-7E4D-074B-815E-9691508884E6}" type="presParOf" srcId="{13DC8BE7-2B81-F648-8C37-66FCEA8F3750}" destId="{3C35FF69-918F-6141-BCD8-F33160DE3403}" srcOrd="0" destOrd="0" presId="urn:microsoft.com/office/officeart/2008/layout/BendingPictureCaptionList"/>
    <dgm:cxn modelId="{82F067AA-75D9-6940-A7DF-913AD53E16F1}" type="presParOf" srcId="{13DC8BE7-2B81-F648-8C37-66FCEA8F3750}" destId="{36B3A2D3-6CA5-1B4E-82B3-D88E42515BD5}" srcOrd="1" destOrd="0" presId="urn:microsoft.com/office/officeart/2008/layout/BendingPictureCaptionList"/>
    <dgm:cxn modelId="{B2D96105-077E-5544-A7D2-64076E6AC9B3}" type="presParOf" srcId="{5C3BF250-8745-DB49-AABD-4D6BF6ABDC4D}" destId="{ABAF6ED8-ED09-D840-B449-D1B2BEF31B10}" srcOrd="21" destOrd="0" presId="urn:microsoft.com/office/officeart/2008/layout/BendingPictureCaptionList"/>
    <dgm:cxn modelId="{8CE14194-13BF-CB43-A952-5CC2236F35CA}" type="presParOf" srcId="{5C3BF250-8745-DB49-AABD-4D6BF6ABDC4D}" destId="{EBC67AC9-F4B8-8146-BB9F-F3D49ECEEF5C}" srcOrd="22" destOrd="0" presId="urn:microsoft.com/office/officeart/2008/layout/BendingPictureCaptionList"/>
    <dgm:cxn modelId="{33F8E379-021D-7042-AADC-2790863C3D79}" type="presParOf" srcId="{EBC67AC9-F4B8-8146-BB9F-F3D49ECEEF5C}" destId="{C7779C20-3922-5E4A-97BF-88E700B5954B}" srcOrd="0" destOrd="0" presId="urn:microsoft.com/office/officeart/2008/layout/BendingPictureCaptionList"/>
    <dgm:cxn modelId="{AC2AF9B6-408B-2F49-ABCD-18C29ABC41B2}" type="presParOf" srcId="{EBC67AC9-F4B8-8146-BB9F-F3D49ECEEF5C}" destId="{170B170B-2897-6040-BB51-4EDC9F4BD990}" srcOrd="1" destOrd="0" presId="urn:microsoft.com/office/officeart/2008/layout/BendingPictureCaptionList"/>
    <dgm:cxn modelId="{67410563-5491-044E-9B8E-8E8A21F35DC0}" type="presParOf" srcId="{5C3BF250-8745-DB49-AABD-4D6BF6ABDC4D}" destId="{BC33A799-4553-CA4E-93B9-009EBF8ED469}" srcOrd="23" destOrd="0" presId="urn:microsoft.com/office/officeart/2008/layout/BendingPictureCaptionList"/>
    <dgm:cxn modelId="{1C03E598-18F1-5849-8562-2FE30969A4E7}" type="presParOf" srcId="{5C3BF250-8745-DB49-AABD-4D6BF6ABDC4D}" destId="{939E13AD-A9A1-7149-8A1D-DDA7CEF108F8}" srcOrd="24" destOrd="0" presId="urn:microsoft.com/office/officeart/2008/layout/BendingPictureCaptionList"/>
    <dgm:cxn modelId="{9518366B-206A-C74B-B79F-B8B96A894404}" type="presParOf" srcId="{939E13AD-A9A1-7149-8A1D-DDA7CEF108F8}" destId="{6D7C6E58-2DE0-9E41-9B15-59CBDFE534FD}" srcOrd="0" destOrd="0" presId="urn:microsoft.com/office/officeart/2008/layout/BendingPictureCaptionList"/>
    <dgm:cxn modelId="{A34C27A7-1BDB-E240-849C-26E18F656431}" type="presParOf" srcId="{939E13AD-A9A1-7149-8A1D-DDA7CEF108F8}" destId="{EC9EE66D-BB6A-C14E-9DF2-E218C9678A73}" srcOrd="1" destOrd="0" presId="urn:microsoft.com/office/officeart/2008/layout/BendingPictureCaptionList"/>
    <dgm:cxn modelId="{2A12E8AA-2E8C-0141-8F92-5664C945A202}" type="presParOf" srcId="{5C3BF250-8745-DB49-AABD-4D6BF6ABDC4D}" destId="{642726E1-5E4D-CA42-B3EB-BC81D40BFCB3}" srcOrd="25" destOrd="0" presId="urn:microsoft.com/office/officeart/2008/layout/BendingPictureCaptionList"/>
    <dgm:cxn modelId="{0CBA30E2-E70E-6E49-8342-C67710573271}" type="presParOf" srcId="{5C3BF250-8745-DB49-AABD-4D6BF6ABDC4D}" destId="{4DEBF179-A3A0-6A49-91EF-41E9D84B24F6}" srcOrd="26" destOrd="0" presId="urn:microsoft.com/office/officeart/2008/layout/BendingPictureCaptionList"/>
    <dgm:cxn modelId="{3B4BBE87-5EA2-9F4D-8433-718421CAC0BF}" type="presParOf" srcId="{4DEBF179-A3A0-6A49-91EF-41E9D84B24F6}" destId="{5C3B2ECD-61A3-3A47-AA4F-9150636A619A}" srcOrd="0" destOrd="0" presId="urn:microsoft.com/office/officeart/2008/layout/BendingPictureCaptionList"/>
    <dgm:cxn modelId="{38079409-2030-9F4B-9162-77DF6BC5FE2E}" type="presParOf" srcId="{4DEBF179-A3A0-6A49-91EF-41E9D84B24F6}" destId="{AE1181FF-F511-554C-BD0C-1A8743ECA636}" srcOrd="1" destOrd="0" presId="urn:microsoft.com/office/officeart/2008/layout/BendingPictureCaptionList"/>
    <dgm:cxn modelId="{90CCC460-2A6D-DF4B-B8A5-3DA0B7A24FDC}" type="presParOf" srcId="{5C3BF250-8745-DB49-AABD-4D6BF6ABDC4D}" destId="{CB8F0303-FE96-7C47-B712-B805F6C5FA7D}" srcOrd="27" destOrd="0" presId="urn:microsoft.com/office/officeart/2008/layout/BendingPictureCaptionList"/>
    <dgm:cxn modelId="{C8E2B1DD-5633-764A-A10D-9BE484B0BE86}" type="presParOf" srcId="{5C3BF250-8745-DB49-AABD-4D6BF6ABDC4D}" destId="{F253C1A1-5363-2E4F-B7BA-981762557644}" srcOrd="28" destOrd="0" presId="urn:microsoft.com/office/officeart/2008/layout/BendingPictureCaptionList"/>
    <dgm:cxn modelId="{E29C4476-F1DA-244C-B8C3-C6DDE3C189D8}" type="presParOf" srcId="{F253C1A1-5363-2E4F-B7BA-981762557644}" destId="{73E05D0A-8DE7-8640-A2D7-CC604CCBEAB2}" srcOrd="0" destOrd="0" presId="urn:microsoft.com/office/officeart/2008/layout/BendingPictureCaptionList"/>
    <dgm:cxn modelId="{160EC747-57FB-8543-A641-159355E45946}" type="presParOf" srcId="{F253C1A1-5363-2E4F-B7BA-981762557644}" destId="{1E3BF26E-5F83-1A48-BC4B-70DB89C6E10B}" srcOrd="1" destOrd="0" presId="urn:microsoft.com/office/officeart/2008/layout/BendingPictureCap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D7A7EF6-965B-E549-BF9E-A2ABE4CC6B72}" type="doc">
      <dgm:prSet loTypeId="urn:microsoft.com/office/officeart/2008/layout/BendingPictureCaptionList" loCatId="" qsTypeId="urn:microsoft.com/office/officeart/2005/8/quickstyle/simple1" qsCatId="simple" csTypeId="urn:microsoft.com/office/officeart/2005/8/colors/accent1_2" csCatId="accent1" phldr="1"/>
      <dgm:spPr/>
      <dgm:t>
        <a:bodyPr/>
        <a:lstStyle/>
        <a:p>
          <a:endParaRPr lang="en-US"/>
        </a:p>
      </dgm:t>
    </dgm:pt>
    <dgm:pt modelId="{7142296C-E059-FD45-97DD-3AF477E416F0}">
      <dgm:prSet phldrT="[Text]"/>
      <dgm:spPr/>
      <dgm:t>
        <a:bodyPr/>
        <a:lstStyle/>
        <a:p>
          <a:r>
            <a:rPr lang="en-US" i="1" dirty="0" smtClean="0"/>
            <a:t>Z </a:t>
          </a:r>
          <a:r>
            <a:rPr lang="en-US" i="0" dirty="0" smtClean="0"/>
            <a:t> test</a:t>
          </a:r>
          <a:endParaRPr lang="en-US" i="1" dirty="0"/>
        </a:p>
      </dgm:t>
    </dgm:pt>
    <dgm:pt modelId="{A5372873-C1DC-3B4B-A363-0E8789219759}" type="parTrans" cxnId="{C2B12153-23F1-A740-BF93-440792609506}">
      <dgm:prSet/>
      <dgm:spPr/>
      <dgm:t>
        <a:bodyPr/>
        <a:lstStyle/>
        <a:p>
          <a:endParaRPr lang="en-US"/>
        </a:p>
      </dgm:t>
    </dgm:pt>
    <dgm:pt modelId="{793B5948-D8A3-2F49-A35B-2B9D2F5FEE9A}" type="sibTrans" cxnId="{C2B12153-23F1-A740-BF93-440792609506}">
      <dgm:prSet/>
      <dgm:spPr/>
      <dgm:t>
        <a:bodyPr/>
        <a:lstStyle/>
        <a:p>
          <a:endParaRPr lang="en-US"/>
        </a:p>
      </dgm:t>
    </dgm:pt>
    <dgm:pt modelId="{74CDE67D-B9E3-C240-BE71-3ED7A4254A16}">
      <dgm:prSet phldrT="[Text]"/>
      <dgm:spPr/>
      <dgm:t>
        <a:bodyPr/>
        <a:lstStyle/>
        <a:p>
          <a:r>
            <a:rPr lang="en-US" dirty="0" smtClean="0"/>
            <a:t>Single sample </a:t>
          </a:r>
          <a:r>
            <a:rPr lang="en-US" i="1" dirty="0" smtClean="0"/>
            <a:t>t </a:t>
          </a:r>
          <a:r>
            <a:rPr lang="en-US" i="0" dirty="0" smtClean="0"/>
            <a:t>test</a:t>
          </a:r>
          <a:endParaRPr lang="en-US" dirty="0"/>
        </a:p>
      </dgm:t>
    </dgm:pt>
    <dgm:pt modelId="{8F4C4669-184C-1646-8BD7-AFF751244D70}" type="parTrans" cxnId="{0E2E9BE0-2B57-F44D-A5F9-EF050042D8F6}">
      <dgm:prSet/>
      <dgm:spPr/>
      <dgm:t>
        <a:bodyPr/>
        <a:lstStyle/>
        <a:p>
          <a:endParaRPr lang="en-US"/>
        </a:p>
      </dgm:t>
    </dgm:pt>
    <dgm:pt modelId="{DB9D55EF-C6C5-484B-AC38-207EC09AB419}" type="sibTrans" cxnId="{0E2E9BE0-2B57-F44D-A5F9-EF050042D8F6}">
      <dgm:prSet/>
      <dgm:spPr/>
      <dgm:t>
        <a:bodyPr/>
        <a:lstStyle/>
        <a:p>
          <a:endParaRPr lang="en-US"/>
        </a:p>
      </dgm:t>
    </dgm:pt>
    <dgm:pt modelId="{446AC7E2-F651-C743-A5A8-56F906B33C6B}">
      <dgm:prSet phldrT="[Text]"/>
      <dgm:spPr/>
      <dgm:t>
        <a:bodyPr/>
        <a:lstStyle/>
        <a:p>
          <a:r>
            <a:rPr lang="en-US" dirty="0" smtClean="0"/>
            <a:t>Paired samples </a:t>
          </a:r>
          <a:r>
            <a:rPr lang="en-US" i="1" dirty="0" smtClean="0"/>
            <a:t>t </a:t>
          </a:r>
          <a:r>
            <a:rPr lang="en-US" i="0" dirty="0" smtClean="0"/>
            <a:t>test</a:t>
          </a:r>
          <a:endParaRPr lang="en-US" dirty="0"/>
        </a:p>
      </dgm:t>
    </dgm:pt>
    <dgm:pt modelId="{65C20BFE-C732-6244-A8C1-97CE9157BB3D}" type="parTrans" cxnId="{8D61C5DF-38CA-2E42-A1A7-501B05DEFC3F}">
      <dgm:prSet/>
      <dgm:spPr/>
      <dgm:t>
        <a:bodyPr/>
        <a:lstStyle/>
        <a:p>
          <a:endParaRPr lang="en-US"/>
        </a:p>
      </dgm:t>
    </dgm:pt>
    <dgm:pt modelId="{6D200993-5669-B24A-9934-E99797192F59}" type="sibTrans" cxnId="{8D61C5DF-38CA-2E42-A1A7-501B05DEFC3F}">
      <dgm:prSet/>
      <dgm:spPr/>
      <dgm:t>
        <a:bodyPr/>
        <a:lstStyle/>
        <a:p>
          <a:endParaRPr lang="en-US"/>
        </a:p>
      </dgm:t>
    </dgm:pt>
    <dgm:pt modelId="{9038915E-E3E8-8B44-8135-01718BF5B239}">
      <dgm:prSet phldrT="[Text]"/>
      <dgm:spPr/>
      <dgm:t>
        <a:bodyPr/>
        <a:lstStyle/>
        <a:p>
          <a:r>
            <a:rPr lang="en-US" dirty="0" smtClean="0"/>
            <a:t>Pearson correlation</a:t>
          </a:r>
          <a:endParaRPr lang="en-US" dirty="0"/>
        </a:p>
      </dgm:t>
    </dgm:pt>
    <dgm:pt modelId="{CBF9035F-EE77-634C-A66B-2F5FA1413830}" type="parTrans" cxnId="{0080087D-3A0C-074F-BD32-9D30519C2B8A}">
      <dgm:prSet/>
      <dgm:spPr/>
      <dgm:t>
        <a:bodyPr/>
        <a:lstStyle/>
        <a:p>
          <a:endParaRPr lang="en-US"/>
        </a:p>
      </dgm:t>
    </dgm:pt>
    <dgm:pt modelId="{8F2BDEDB-D5BA-0547-BA4B-AB5D75DDAB2A}" type="sibTrans" cxnId="{0080087D-3A0C-074F-BD32-9D30519C2B8A}">
      <dgm:prSet/>
      <dgm:spPr/>
      <dgm:t>
        <a:bodyPr/>
        <a:lstStyle/>
        <a:p>
          <a:endParaRPr lang="en-US"/>
        </a:p>
      </dgm:t>
    </dgm:pt>
    <dgm:pt modelId="{DEDD211D-7DE1-8447-BE8A-3B61094A5457}">
      <dgm:prSet phldrT="[Text]"/>
      <dgm:spPr/>
      <dgm:t>
        <a:bodyPr/>
        <a:lstStyle/>
        <a:p>
          <a:r>
            <a:rPr lang="en-US" dirty="0" smtClean="0"/>
            <a:t>Regression</a:t>
          </a:r>
          <a:endParaRPr lang="en-US" dirty="0"/>
        </a:p>
      </dgm:t>
    </dgm:pt>
    <dgm:pt modelId="{60CCA1CA-F667-CD4B-ACDE-9DA083BCDB31}" type="parTrans" cxnId="{C6420568-4F70-D34E-B7DF-2F165AFE0957}">
      <dgm:prSet/>
      <dgm:spPr/>
      <dgm:t>
        <a:bodyPr/>
        <a:lstStyle/>
        <a:p>
          <a:endParaRPr lang="en-US"/>
        </a:p>
      </dgm:t>
    </dgm:pt>
    <dgm:pt modelId="{324A6BB1-5F27-7B42-B68C-820B79D1D695}" type="sibTrans" cxnId="{C6420568-4F70-D34E-B7DF-2F165AFE0957}">
      <dgm:prSet/>
      <dgm:spPr/>
      <dgm:t>
        <a:bodyPr/>
        <a:lstStyle/>
        <a:p>
          <a:endParaRPr lang="en-US"/>
        </a:p>
      </dgm:t>
    </dgm:pt>
    <dgm:pt modelId="{BFD060C7-B8D6-A542-AB85-F20F0EAC318C}">
      <dgm:prSet/>
      <dgm:spPr/>
      <dgm:t>
        <a:bodyPr/>
        <a:lstStyle/>
        <a:p>
          <a:r>
            <a:rPr lang="en-US" dirty="0" smtClean="0"/>
            <a:t>Independent sample </a:t>
          </a:r>
          <a:r>
            <a:rPr lang="en-US" i="1" dirty="0" smtClean="0"/>
            <a:t>t </a:t>
          </a:r>
          <a:r>
            <a:rPr lang="en-US" i="0" dirty="0" smtClean="0"/>
            <a:t>test</a:t>
          </a:r>
          <a:endParaRPr lang="en-US" dirty="0"/>
        </a:p>
      </dgm:t>
    </dgm:pt>
    <dgm:pt modelId="{A40D5166-503F-E142-A313-D58F21A805EA}" type="parTrans" cxnId="{48D4C616-52CC-7D48-855E-1CF9C214761D}">
      <dgm:prSet/>
      <dgm:spPr/>
      <dgm:t>
        <a:bodyPr/>
        <a:lstStyle/>
        <a:p>
          <a:endParaRPr lang="en-US"/>
        </a:p>
      </dgm:t>
    </dgm:pt>
    <dgm:pt modelId="{8C8EB678-7B0D-EA44-B256-FE0B33A38456}" type="sibTrans" cxnId="{48D4C616-52CC-7D48-855E-1CF9C214761D}">
      <dgm:prSet/>
      <dgm:spPr/>
      <dgm:t>
        <a:bodyPr/>
        <a:lstStyle/>
        <a:p>
          <a:endParaRPr lang="en-US"/>
        </a:p>
      </dgm:t>
    </dgm:pt>
    <dgm:pt modelId="{730A32A3-30DD-FC4C-AD30-E6D41908CD07}">
      <dgm:prSet/>
      <dgm:spPr/>
      <dgm:t>
        <a:bodyPr/>
        <a:lstStyle/>
        <a:p>
          <a:r>
            <a:rPr lang="en-US" dirty="0" smtClean="0"/>
            <a:t>Factorial ANOVA</a:t>
          </a:r>
          <a:endParaRPr lang="en-US" dirty="0"/>
        </a:p>
      </dgm:t>
    </dgm:pt>
    <dgm:pt modelId="{C3E1FEFD-B590-8143-ABF1-0713A18EDD32}" type="parTrans" cxnId="{2D55907F-327E-044C-8E55-B1D10C58C3B0}">
      <dgm:prSet/>
      <dgm:spPr/>
      <dgm:t>
        <a:bodyPr/>
        <a:lstStyle/>
        <a:p>
          <a:endParaRPr lang="en-US"/>
        </a:p>
      </dgm:t>
    </dgm:pt>
    <dgm:pt modelId="{A61F9BD0-4FBD-8143-A0E1-9584DF18F0A5}" type="sibTrans" cxnId="{2D55907F-327E-044C-8E55-B1D10C58C3B0}">
      <dgm:prSet/>
      <dgm:spPr/>
      <dgm:t>
        <a:bodyPr/>
        <a:lstStyle/>
        <a:p>
          <a:endParaRPr lang="en-US"/>
        </a:p>
      </dgm:t>
    </dgm:pt>
    <dgm:pt modelId="{F5F8A43B-C356-E247-A8C7-BBB51646BCF1}">
      <dgm:prSet/>
      <dgm:spPr/>
      <dgm:t>
        <a:bodyPr/>
        <a:lstStyle/>
        <a:p>
          <a:r>
            <a:rPr lang="en-US" dirty="0" smtClean="0"/>
            <a:t>One-way within- groups ANOVA</a:t>
          </a:r>
          <a:endParaRPr lang="en-US" dirty="0"/>
        </a:p>
      </dgm:t>
    </dgm:pt>
    <dgm:pt modelId="{F17DA6A5-120D-2048-A788-701DBFBCBDD7}" type="parTrans" cxnId="{AB1BB012-7B0F-4546-9527-721D725809C8}">
      <dgm:prSet/>
      <dgm:spPr/>
      <dgm:t>
        <a:bodyPr/>
        <a:lstStyle/>
        <a:p>
          <a:endParaRPr lang="en-US"/>
        </a:p>
      </dgm:t>
    </dgm:pt>
    <dgm:pt modelId="{4A94B933-9E9F-8449-B45B-E6805764E32B}" type="sibTrans" cxnId="{AB1BB012-7B0F-4546-9527-721D725809C8}">
      <dgm:prSet/>
      <dgm:spPr/>
      <dgm:t>
        <a:bodyPr/>
        <a:lstStyle/>
        <a:p>
          <a:endParaRPr lang="en-US"/>
        </a:p>
      </dgm:t>
    </dgm:pt>
    <dgm:pt modelId="{DC3EE276-A74D-DB4C-BFEC-776DD10CE712}">
      <dgm:prSet/>
      <dgm:spPr/>
      <dgm:t>
        <a:bodyPr/>
        <a:lstStyle/>
        <a:p>
          <a:r>
            <a:rPr lang="en-US" dirty="0" smtClean="0"/>
            <a:t>One-way between-groups ANOVA</a:t>
          </a:r>
          <a:endParaRPr lang="en-US" dirty="0"/>
        </a:p>
      </dgm:t>
    </dgm:pt>
    <dgm:pt modelId="{BBD1FC5A-6FEF-8B4B-9C39-A13B5CF5BE09}" type="parTrans" cxnId="{12F9DA45-14FF-4443-97F1-65D942DBE74F}">
      <dgm:prSet/>
      <dgm:spPr/>
      <dgm:t>
        <a:bodyPr/>
        <a:lstStyle/>
        <a:p>
          <a:endParaRPr lang="en-US"/>
        </a:p>
      </dgm:t>
    </dgm:pt>
    <dgm:pt modelId="{5CED5CCE-FB4D-4B4D-95CE-E0E13142212D}" type="sibTrans" cxnId="{12F9DA45-14FF-4443-97F1-65D942DBE74F}">
      <dgm:prSet/>
      <dgm:spPr/>
      <dgm:t>
        <a:bodyPr/>
        <a:lstStyle/>
        <a:p>
          <a:endParaRPr lang="en-US"/>
        </a:p>
      </dgm:t>
    </dgm:pt>
    <dgm:pt modelId="{9E642804-0A4B-AE41-84AF-C57AC20769E5}">
      <dgm:prSet/>
      <dgm:spPr/>
      <dgm:t>
        <a:bodyPr/>
        <a:lstStyle/>
        <a:p>
          <a:r>
            <a:rPr lang="en-US" dirty="0" smtClean="0"/>
            <a:t>Chi-square test for goodness of fit</a:t>
          </a:r>
          <a:endParaRPr lang="en-US" dirty="0"/>
        </a:p>
      </dgm:t>
    </dgm:pt>
    <dgm:pt modelId="{AFE52D3E-DA8B-C049-BE01-BE1A4BCDAFDE}" type="parTrans" cxnId="{4C011DD4-2AA1-C14A-9DBD-3838D0DF3F58}">
      <dgm:prSet/>
      <dgm:spPr/>
      <dgm:t>
        <a:bodyPr/>
        <a:lstStyle/>
        <a:p>
          <a:endParaRPr lang="en-US"/>
        </a:p>
      </dgm:t>
    </dgm:pt>
    <dgm:pt modelId="{DA42C4E4-95AF-594E-A78B-3059F3FCA068}" type="sibTrans" cxnId="{4C011DD4-2AA1-C14A-9DBD-3838D0DF3F58}">
      <dgm:prSet/>
      <dgm:spPr/>
      <dgm:t>
        <a:bodyPr/>
        <a:lstStyle/>
        <a:p>
          <a:endParaRPr lang="en-US"/>
        </a:p>
      </dgm:t>
    </dgm:pt>
    <dgm:pt modelId="{42A53768-5167-A149-AB3B-061AC346BCC7}">
      <dgm:prSet/>
      <dgm:spPr/>
      <dgm:t>
        <a:bodyPr/>
        <a:lstStyle/>
        <a:p>
          <a:r>
            <a:rPr lang="en-US" dirty="0" smtClean="0"/>
            <a:t>Chi-square test for independence</a:t>
          </a:r>
          <a:endParaRPr lang="en-US" dirty="0"/>
        </a:p>
      </dgm:t>
    </dgm:pt>
    <dgm:pt modelId="{799C15FE-5C24-7E42-903A-F828825F79E9}" type="parTrans" cxnId="{79B8DF0E-B28F-B940-8DFF-512EF7E38D8E}">
      <dgm:prSet/>
      <dgm:spPr/>
      <dgm:t>
        <a:bodyPr/>
        <a:lstStyle/>
        <a:p>
          <a:endParaRPr lang="en-US"/>
        </a:p>
      </dgm:t>
    </dgm:pt>
    <dgm:pt modelId="{B5494DD2-4D09-E641-AFCA-65E0C4BA18BF}" type="sibTrans" cxnId="{79B8DF0E-B28F-B940-8DFF-512EF7E38D8E}">
      <dgm:prSet/>
      <dgm:spPr/>
      <dgm:t>
        <a:bodyPr/>
        <a:lstStyle/>
        <a:p>
          <a:endParaRPr lang="en-US"/>
        </a:p>
      </dgm:t>
    </dgm:pt>
    <dgm:pt modelId="{F79B1E4E-854E-0B49-814D-C66500BEFCAE}">
      <dgm:prSet/>
      <dgm:spPr/>
      <dgm:t>
        <a:bodyPr/>
        <a:lstStyle/>
        <a:p>
          <a:r>
            <a:rPr lang="en-US" dirty="0" smtClean="0"/>
            <a:t>Spearman rank-order correlation</a:t>
          </a:r>
          <a:endParaRPr lang="en-US" dirty="0"/>
        </a:p>
      </dgm:t>
    </dgm:pt>
    <dgm:pt modelId="{CFD4CAD8-60E0-F64F-B19B-4EFECB1FD742}" type="parTrans" cxnId="{FB884D98-876A-9E4C-8A53-B760BEE04982}">
      <dgm:prSet/>
      <dgm:spPr/>
      <dgm:t>
        <a:bodyPr/>
        <a:lstStyle/>
        <a:p>
          <a:endParaRPr lang="en-US"/>
        </a:p>
      </dgm:t>
    </dgm:pt>
    <dgm:pt modelId="{E0FD6844-A006-A641-BC13-60491DF76673}" type="sibTrans" cxnId="{FB884D98-876A-9E4C-8A53-B760BEE04982}">
      <dgm:prSet/>
      <dgm:spPr/>
      <dgm:t>
        <a:bodyPr/>
        <a:lstStyle/>
        <a:p>
          <a:endParaRPr lang="en-US"/>
        </a:p>
      </dgm:t>
    </dgm:pt>
    <dgm:pt modelId="{16CD5E84-B68C-0943-ACE0-C172E77FB6EA}">
      <dgm:prSet/>
      <dgm:spPr/>
      <dgm:t>
        <a:bodyPr/>
        <a:lstStyle/>
        <a:p>
          <a:r>
            <a:rPr lang="en-US" dirty="0" smtClean="0"/>
            <a:t>Wilcoxon signed-rank test</a:t>
          </a:r>
          <a:endParaRPr lang="en-US" dirty="0"/>
        </a:p>
      </dgm:t>
    </dgm:pt>
    <dgm:pt modelId="{CDCBD326-42C7-E347-B5BA-43C2F7AF0C7D}" type="parTrans" cxnId="{4A2B679B-A047-8E46-AA80-3F1DEE9E6A0F}">
      <dgm:prSet/>
      <dgm:spPr/>
      <dgm:t>
        <a:bodyPr/>
        <a:lstStyle/>
        <a:p>
          <a:endParaRPr lang="en-US"/>
        </a:p>
      </dgm:t>
    </dgm:pt>
    <dgm:pt modelId="{675368FA-B61E-B64E-B120-0F90473D185B}" type="sibTrans" cxnId="{4A2B679B-A047-8E46-AA80-3F1DEE9E6A0F}">
      <dgm:prSet/>
      <dgm:spPr/>
      <dgm:t>
        <a:bodyPr/>
        <a:lstStyle/>
        <a:p>
          <a:endParaRPr lang="en-US"/>
        </a:p>
      </dgm:t>
    </dgm:pt>
    <dgm:pt modelId="{4B9C485B-1426-A740-9D73-5009BF53E136}">
      <dgm:prSet/>
      <dgm:spPr/>
      <dgm:t>
        <a:bodyPr/>
        <a:lstStyle/>
        <a:p>
          <a:r>
            <a:rPr lang="en-US" dirty="0" smtClean="0"/>
            <a:t>Mann-Whitney U</a:t>
          </a:r>
          <a:r>
            <a:rPr lang="en-US" i="1" u="sng" dirty="0" smtClean="0"/>
            <a:t> test</a:t>
          </a:r>
          <a:endParaRPr lang="en-US" dirty="0"/>
        </a:p>
      </dgm:t>
    </dgm:pt>
    <dgm:pt modelId="{F41A324D-4FC3-DE4A-A609-82AF8E201F47}" type="parTrans" cxnId="{09BFBA25-CF48-9948-8378-382B459D139C}">
      <dgm:prSet/>
      <dgm:spPr/>
      <dgm:t>
        <a:bodyPr/>
        <a:lstStyle/>
        <a:p>
          <a:endParaRPr lang="en-US"/>
        </a:p>
      </dgm:t>
    </dgm:pt>
    <dgm:pt modelId="{620EB6E0-5F69-3E4D-B5A6-8C2705726DD6}" type="sibTrans" cxnId="{09BFBA25-CF48-9948-8378-382B459D139C}">
      <dgm:prSet/>
      <dgm:spPr/>
      <dgm:t>
        <a:bodyPr/>
        <a:lstStyle/>
        <a:p>
          <a:endParaRPr lang="en-US"/>
        </a:p>
      </dgm:t>
    </dgm:pt>
    <dgm:pt modelId="{A8842ED6-1755-FC46-AEB2-199CE362F52E}">
      <dgm:prSet/>
      <dgm:spPr/>
      <dgm:t>
        <a:bodyPr/>
        <a:lstStyle/>
        <a:p>
          <a:r>
            <a:rPr lang="en-US" dirty="0" err="1" smtClean="0"/>
            <a:t>Kruskal</a:t>
          </a:r>
          <a:r>
            <a:rPr lang="en-US" dirty="0" smtClean="0"/>
            <a:t>-Wallis  H test</a:t>
          </a:r>
          <a:endParaRPr lang="en-US" dirty="0"/>
        </a:p>
      </dgm:t>
    </dgm:pt>
    <dgm:pt modelId="{D0841D9D-796B-8445-8AC3-4E5018336BFF}" type="parTrans" cxnId="{CD4EC3B1-AC8A-4F4C-B4AF-A9EEABCA5766}">
      <dgm:prSet/>
      <dgm:spPr/>
      <dgm:t>
        <a:bodyPr/>
        <a:lstStyle/>
        <a:p>
          <a:endParaRPr lang="en-US"/>
        </a:p>
      </dgm:t>
    </dgm:pt>
    <dgm:pt modelId="{58E9E71A-EAEA-7442-A0F7-AF5DD249BB91}" type="sibTrans" cxnId="{CD4EC3B1-AC8A-4F4C-B4AF-A9EEABCA5766}">
      <dgm:prSet/>
      <dgm:spPr/>
      <dgm:t>
        <a:bodyPr/>
        <a:lstStyle/>
        <a:p>
          <a:endParaRPr lang="en-US"/>
        </a:p>
      </dgm:t>
    </dgm:pt>
    <dgm:pt modelId="{5C3BF250-8745-DB49-AABD-4D6BF6ABDC4D}" type="pres">
      <dgm:prSet presAssocID="{2D7A7EF6-965B-E549-BF9E-A2ABE4CC6B72}" presName="Name0" presStyleCnt="0">
        <dgm:presLayoutVars>
          <dgm:dir/>
          <dgm:resizeHandles val="exact"/>
        </dgm:presLayoutVars>
      </dgm:prSet>
      <dgm:spPr/>
      <dgm:t>
        <a:bodyPr/>
        <a:lstStyle/>
        <a:p>
          <a:endParaRPr lang="en-US"/>
        </a:p>
      </dgm:t>
    </dgm:pt>
    <dgm:pt modelId="{F5655888-F321-174D-8E2D-D171BFDB2FF3}" type="pres">
      <dgm:prSet presAssocID="{7142296C-E059-FD45-97DD-3AF477E416F0}" presName="composite" presStyleCnt="0"/>
      <dgm:spPr/>
    </dgm:pt>
    <dgm:pt modelId="{FCD2857E-3C8F-344C-8193-487F31EBA28B}" type="pres">
      <dgm:prSet presAssocID="{7142296C-E059-FD45-97DD-3AF477E416F0}" presName="rect1" presStyleLbl="bgImgPlace1" presStyleIdx="0" presStyleCnt="15"/>
      <dgm:spPr>
        <a:blipFill>
          <a:blip xmlns:r="http://schemas.openxmlformats.org/officeDocument/2006/relationships" r:embed="rId1">
            <a:extLst>
              <a:ext uri="{28A0092B-C50C-407E-A947-70E740481C1C}">
                <a14:useLocalDpi xmlns:a14="http://schemas.microsoft.com/office/drawing/2010/main" val="0"/>
              </a:ext>
            </a:extLst>
          </a:blip>
          <a:srcRect/>
          <a:stretch>
            <a:fillRect l="-3000" r="-3000"/>
          </a:stretch>
        </a:blipFill>
      </dgm:spPr>
    </dgm:pt>
    <dgm:pt modelId="{CC059B67-2904-294D-A554-7A2C89B4193D}" type="pres">
      <dgm:prSet presAssocID="{7142296C-E059-FD45-97DD-3AF477E416F0}" presName="wedgeRectCallout1" presStyleLbl="node1" presStyleIdx="0" presStyleCnt="15">
        <dgm:presLayoutVars>
          <dgm:bulletEnabled val="1"/>
        </dgm:presLayoutVars>
      </dgm:prSet>
      <dgm:spPr/>
      <dgm:t>
        <a:bodyPr/>
        <a:lstStyle/>
        <a:p>
          <a:endParaRPr lang="en-US"/>
        </a:p>
      </dgm:t>
    </dgm:pt>
    <dgm:pt modelId="{A824F619-6E9E-FB47-A0F2-1A3FDDDFFEB7}" type="pres">
      <dgm:prSet presAssocID="{793B5948-D8A3-2F49-A35B-2B9D2F5FEE9A}" presName="sibTrans" presStyleCnt="0"/>
      <dgm:spPr/>
    </dgm:pt>
    <dgm:pt modelId="{D0976114-175E-9349-90CD-B49415766912}" type="pres">
      <dgm:prSet presAssocID="{74CDE67D-B9E3-C240-BE71-3ED7A4254A16}" presName="composite" presStyleCnt="0"/>
      <dgm:spPr/>
    </dgm:pt>
    <dgm:pt modelId="{AD2B592F-3C1E-C444-87A3-B5B47D78EDDC}" type="pres">
      <dgm:prSet presAssocID="{74CDE67D-B9E3-C240-BE71-3ED7A4254A16}" presName="rect1" presStyleLbl="bgImgPlace1" presStyleIdx="1" presStyleCnt="15"/>
      <dgm:spPr>
        <a:blipFill>
          <a:blip xmlns:r="http://schemas.openxmlformats.org/officeDocument/2006/relationships" r:embed="rId1">
            <a:extLst>
              <a:ext uri="{28A0092B-C50C-407E-A947-70E740481C1C}">
                <a14:useLocalDpi xmlns:a14="http://schemas.microsoft.com/office/drawing/2010/main" val="0"/>
              </a:ext>
            </a:extLst>
          </a:blip>
          <a:srcRect/>
          <a:stretch>
            <a:fillRect l="-3000" r="-3000"/>
          </a:stretch>
        </a:blipFill>
      </dgm:spPr>
    </dgm:pt>
    <dgm:pt modelId="{5451EE41-840B-4C47-966D-E567DF424BA3}" type="pres">
      <dgm:prSet presAssocID="{74CDE67D-B9E3-C240-BE71-3ED7A4254A16}" presName="wedgeRectCallout1" presStyleLbl="node1" presStyleIdx="1" presStyleCnt="15">
        <dgm:presLayoutVars>
          <dgm:bulletEnabled val="1"/>
        </dgm:presLayoutVars>
      </dgm:prSet>
      <dgm:spPr/>
      <dgm:t>
        <a:bodyPr/>
        <a:lstStyle/>
        <a:p>
          <a:endParaRPr lang="en-US"/>
        </a:p>
      </dgm:t>
    </dgm:pt>
    <dgm:pt modelId="{E9429141-262F-A54A-96A9-C47FF61D9E68}" type="pres">
      <dgm:prSet presAssocID="{DB9D55EF-C6C5-484B-AC38-207EC09AB419}" presName="sibTrans" presStyleCnt="0"/>
      <dgm:spPr/>
    </dgm:pt>
    <dgm:pt modelId="{61EC0C41-D468-6945-A8A5-AF4C466E0A83}" type="pres">
      <dgm:prSet presAssocID="{446AC7E2-F651-C743-A5A8-56F906B33C6B}" presName="composite" presStyleCnt="0"/>
      <dgm:spPr/>
    </dgm:pt>
    <dgm:pt modelId="{CBB4010B-0543-F44F-A391-D424F1383779}" type="pres">
      <dgm:prSet presAssocID="{446AC7E2-F651-C743-A5A8-56F906B33C6B}" presName="rect1" presStyleLbl="bgImgPlace1" presStyleIdx="2" presStyleCnt="15"/>
      <dgm:spPr>
        <a:blipFill>
          <a:blip xmlns:r="http://schemas.openxmlformats.org/officeDocument/2006/relationships" r:embed="rId1">
            <a:extLst>
              <a:ext uri="{28A0092B-C50C-407E-A947-70E740481C1C}">
                <a14:useLocalDpi xmlns:a14="http://schemas.microsoft.com/office/drawing/2010/main" val="0"/>
              </a:ext>
            </a:extLst>
          </a:blip>
          <a:srcRect/>
          <a:stretch>
            <a:fillRect l="-3000" r="-3000"/>
          </a:stretch>
        </a:blipFill>
      </dgm:spPr>
    </dgm:pt>
    <dgm:pt modelId="{CA1BECCE-C1A5-724C-AF2C-0B7ECB780D1F}" type="pres">
      <dgm:prSet presAssocID="{446AC7E2-F651-C743-A5A8-56F906B33C6B}" presName="wedgeRectCallout1" presStyleLbl="node1" presStyleIdx="2" presStyleCnt="15">
        <dgm:presLayoutVars>
          <dgm:bulletEnabled val="1"/>
        </dgm:presLayoutVars>
      </dgm:prSet>
      <dgm:spPr/>
      <dgm:t>
        <a:bodyPr/>
        <a:lstStyle/>
        <a:p>
          <a:endParaRPr lang="en-US"/>
        </a:p>
      </dgm:t>
    </dgm:pt>
    <dgm:pt modelId="{AAA6ECA8-B446-3A45-8105-5042B0DCE149}" type="pres">
      <dgm:prSet presAssocID="{6D200993-5669-B24A-9934-E99797192F59}" presName="sibTrans" presStyleCnt="0"/>
      <dgm:spPr/>
    </dgm:pt>
    <dgm:pt modelId="{5BBBFB43-26CE-264E-8861-C6C8A35125AE}" type="pres">
      <dgm:prSet presAssocID="{BFD060C7-B8D6-A542-AB85-F20F0EAC318C}" presName="composite" presStyleCnt="0"/>
      <dgm:spPr/>
    </dgm:pt>
    <dgm:pt modelId="{59895278-D9E1-FD4D-A299-8280D902F635}" type="pres">
      <dgm:prSet presAssocID="{BFD060C7-B8D6-A542-AB85-F20F0EAC318C}" presName="rect1" presStyleLbl="bgImgPlace1" presStyleIdx="3" presStyleCnt="15"/>
      <dgm:spPr>
        <a:blipFill>
          <a:blip xmlns:r="http://schemas.openxmlformats.org/officeDocument/2006/relationships" r:embed="rId1">
            <a:extLst>
              <a:ext uri="{28A0092B-C50C-407E-A947-70E740481C1C}">
                <a14:useLocalDpi xmlns:a14="http://schemas.microsoft.com/office/drawing/2010/main" val="0"/>
              </a:ext>
            </a:extLst>
          </a:blip>
          <a:srcRect/>
          <a:stretch>
            <a:fillRect l="-3000" r="-3000"/>
          </a:stretch>
        </a:blipFill>
      </dgm:spPr>
    </dgm:pt>
    <dgm:pt modelId="{161BFB5B-3190-8A45-A31B-2FEA0B5A5D7A}" type="pres">
      <dgm:prSet presAssocID="{BFD060C7-B8D6-A542-AB85-F20F0EAC318C}" presName="wedgeRectCallout1" presStyleLbl="node1" presStyleIdx="3" presStyleCnt="15">
        <dgm:presLayoutVars>
          <dgm:bulletEnabled val="1"/>
        </dgm:presLayoutVars>
      </dgm:prSet>
      <dgm:spPr/>
      <dgm:t>
        <a:bodyPr/>
        <a:lstStyle/>
        <a:p>
          <a:endParaRPr lang="en-US"/>
        </a:p>
      </dgm:t>
    </dgm:pt>
    <dgm:pt modelId="{3CA7E392-1174-F041-AAE6-5A316AEEAF2C}" type="pres">
      <dgm:prSet presAssocID="{8C8EB678-7B0D-EA44-B256-FE0B33A38456}" presName="sibTrans" presStyleCnt="0"/>
      <dgm:spPr/>
    </dgm:pt>
    <dgm:pt modelId="{72E54988-7070-6446-A891-1AE6E73F4C6E}" type="pres">
      <dgm:prSet presAssocID="{730A32A3-30DD-FC4C-AD30-E6D41908CD07}" presName="composite" presStyleCnt="0"/>
      <dgm:spPr/>
    </dgm:pt>
    <dgm:pt modelId="{3FF68955-4ED7-BE4D-98D5-579AAAE86358}" type="pres">
      <dgm:prSet presAssocID="{730A32A3-30DD-FC4C-AD30-E6D41908CD07}" presName="rect1" presStyleLbl="bgImgPlace1" presStyleIdx="4" presStyleCnt="15"/>
      <dgm:spPr>
        <a:blipFill>
          <a:blip xmlns:r="http://schemas.openxmlformats.org/officeDocument/2006/relationships" r:embed="rId1">
            <a:extLst>
              <a:ext uri="{28A0092B-C50C-407E-A947-70E740481C1C}">
                <a14:useLocalDpi xmlns:a14="http://schemas.microsoft.com/office/drawing/2010/main" val="0"/>
              </a:ext>
            </a:extLst>
          </a:blip>
          <a:srcRect/>
          <a:stretch>
            <a:fillRect l="-3000" r="-3000"/>
          </a:stretch>
        </a:blipFill>
      </dgm:spPr>
    </dgm:pt>
    <dgm:pt modelId="{3ED705E1-EB8F-8546-ABBC-1BF4853A5024}" type="pres">
      <dgm:prSet presAssocID="{730A32A3-30DD-FC4C-AD30-E6D41908CD07}" presName="wedgeRectCallout1" presStyleLbl="node1" presStyleIdx="4" presStyleCnt="15">
        <dgm:presLayoutVars>
          <dgm:bulletEnabled val="1"/>
        </dgm:presLayoutVars>
      </dgm:prSet>
      <dgm:spPr/>
      <dgm:t>
        <a:bodyPr/>
        <a:lstStyle/>
        <a:p>
          <a:endParaRPr lang="en-US"/>
        </a:p>
      </dgm:t>
    </dgm:pt>
    <dgm:pt modelId="{F7067D12-E960-EF46-80FF-8D8D074502CE}" type="pres">
      <dgm:prSet presAssocID="{A61F9BD0-4FBD-8143-A0E1-9584DF18F0A5}" presName="sibTrans" presStyleCnt="0"/>
      <dgm:spPr/>
    </dgm:pt>
    <dgm:pt modelId="{E61112C8-0013-2A43-AADF-A3D1C4CFD140}" type="pres">
      <dgm:prSet presAssocID="{F5F8A43B-C356-E247-A8C7-BBB51646BCF1}" presName="composite" presStyleCnt="0"/>
      <dgm:spPr/>
    </dgm:pt>
    <dgm:pt modelId="{923E26E9-DE3E-8E49-ADAC-9536E289FDE2}" type="pres">
      <dgm:prSet presAssocID="{F5F8A43B-C356-E247-A8C7-BBB51646BCF1}" presName="rect1" presStyleLbl="bgImgPlace1" presStyleIdx="5" presStyleCnt="15"/>
      <dgm:spPr>
        <a:blipFill>
          <a:blip xmlns:r="http://schemas.openxmlformats.org/officeDocument/2006/relationships" r:embed="rId1">
            <a:extLst>
              <a:ext uri="{28A0092B-C50C-407E-A947-70E740481C1C}">
                <a14:useLocalDpi xmlns:a14="http://schemas.microsoft.com/office/drawing/2010/main" val="0"/>
              </a:ext>
            </a:extLst>
          </a:blip>
          <a:srcRect/>
          <a:stretch>
            <a:fillRect l="-3000" r="-3000"/>
          </a:stretch>
        </a:blipFill>
      </dgm:spPr>
    </dgm:pt>
    <dgm:pt modelId="{38D58D56-3447-2047-A330-03AFF0928703}" type="pres">
      <dgm:prSet presAssocID="{F5F8A43B-C356-E247-A8C7-BBB51646BCF1}" presName="wedgeRectCallout1" presStyleLbl="node1" presStyleIdx="5" presStyleCnt="15">
        <dgm:presLayoutVars>
          <dgm:bulletEnabled val="1"/>
        </dgm:presLayoutVars>
      </dgm:prSet>
      <dgm:spPr/>
      <dgm:t>
        <a:bodyPr/>
        <a:lstStyle/>
        <a:p>
          <a:endParaRPr lang="en-US"/>
        </a:p>
      </dgm:t>
    </dgm:pt>
    <dgm:pt modelId="{416756AE-E68A-CC45-8BEE-E1CAF38CCE72}" type="pres">
      <dgm:prSet presAssocID="{4A94B933-9E9F-8449-B45B-E6805764E32B}" presName="sibTrans" presStyleCnt="0"/>
      <dgm:spPr/>
    </dgm:pt>
    <dgm:pt modelId="{D57975B2-2F64-F544-8DE8-22DE139EDC47}" type="pres">
      <dgm:prSet presAssocID="{DC3EE276-A74D-DB4C-BFEC-776DD10CE712}" presName="composite" presStyleCnt="0"/>
      <dgm:spPr/>
    </dgm:pt>
    <dgm:pt modelId="{7C134810-E18F-054E-9955-5DF8E4BBF8F5}" type="pres">
      <dgm:prSet presAssocID="{DC3EE276-A74D-DB4C-BFEC-776DD10CE712}" presName="rect1" presStyleLbl="bgImgPlace1" presStyleIdx="6" presStyleCnt="15"/>
      <dgm:spPr>
        <a:blipFill>
          <a:blip xmlns:r="http://schemas.openxmlformats.org/officeDocument/2006/relationships" r:embed="rId1">
            <a:extLst>
              <a:ext uri="{28A0092B-C50C-407E-A947-70E740481C1C}">
                <a14:useLocalDpi xmlns:a14="http://schemas.microsoft.com/office/drawing/2010/main" val="0"/>
              </a:ext>
            </a:extLst>
          </a:blip>
          <a:srcRect/>
          <a:stretch>
            <a:fillRect l="-3000" r="-3000"/>
          </a:stretch>
        </a:blipFill>
      </dgm:spPr>
    </dgm:pt>
    <dgm:pt modelId="{8FA087CE-D597-A44C-AA21-8F1397263ECD}" type="pres">
      <dgm:prSet presAssocID="{DC3EE276-A74D-DB4C-BFEC-776DD10CE712}" presName="wedgeRectCallout1" presStyleLbl="node1" presStyleIdx="6" presStyleCnt="15">
        <dgm:presLayoutVars>
          <dgm:bulletEnabled val="1"/>
        </dgm:presLayoutVars>
      </dgm:prSet>
      <dgm:spPr/>
      <dgm:t>
        <a:bodyPr/>
        <a:lstStyle/>
        <a:p>
          <a:endParaRPr lang="en-US"/>
        </a:p>
      </dgm:t>
    </dgm:pt>
    <dgm:pt modelId="{D72C31CD-230A-D045-B893-7B7B8B81CE98}" type="pres">
      <dgm:prSet presAssocID="{5CED5CCE-FB4D-4B4D-95CE-E0E13142212D}" presName="sibTrans" presStyleCnt="0"/>
      <dgm:spPr/>
    </dgm:pt>
    <dgm:pt modelId="{5EE52A4C-1BB4-7F4C-970F-55F7378BE8FE}" type="pres">
      <dgm:prSet presAssocID="{9E642804-0A4B-AE41-84AF-C57AC20769E5}" presName="composite" presStyleCnt="0"/>
      <dgm:spPr/>
    </dgm:pt>
    <dgm:pt modelId="{53C14DCD-CCB1-EB4A-A778-2388AA8EE5D0}" type="pres">
      <dgm:prSet presAssocID="{9E642804-0A4B-AE41-84AF-C57AC20769E5}" presName="rect1" presStyleLbl="bgImgPlace1" presStyleIdx="7" presStyleCnt="15"/>
      <dgm:spPr>
        <a:blipFill>
          <a:blip xmlns:r="http://schemas.openxmlformats.org/officeDocument/2006/relationships" r:embed="rId1">
            <a:extLst>
              <a:ext uri="{28A0092B-C50C-407E-A947-70E740481C1C}">
                <a14:useLocalDpi xmlns:a14="http://schemas.microsoft.com/office/drawing/2010/main" val="0"/>
              </a:ext>
            </a:extLst>
          </a:blip>
          <a:srcRect/>
          <a:stretch>
            <a:fillRect l="-3000" r="-3000"/>
          </a:stretch>
        </a:blipFill>
      </dgm:spPr>
    </dgm:pt>
    <dgm:pt modelId="{FAECF0CA-FE1D-134F-AE51-03762A4E72E4}" type="pres">
      <dgm:prSet presAssocID="{9E642804-0A4B-AE41-84AF-C57AC20769E5}" presName="wedgeRectCallout1" presStyleLbl="node1" presStyleIdx="7" presStyleCnt="15">
        <dgm:presLayoutVars>
          <dgm:bulletEnabled val="1"/>
        </dgm:presLayoutVars>
      </dgm:prSet>
      <dgm:spPr/>
      <dgm:t>
        <a:bodyPr/>
        <a:lstStyle/>
        <a:p>
          <a:endParaRPr lang="en-US"/>
        </a:p>
      </dgm:t>
    </dgm:pt>
    <dgm:pt modelId="{C3E4FF7F-006D-784F-BB92-A51805B82BFD}" type="pres">
      <dgm:prSet presAssocID="{DA42C4E4-95AF-594E-A78B-3059F3FCA068}" presName="sibTrans" presStyleCnt="0"/>
      <dgm:spPr/>
    </dgm:pt>
    <dgm:pt modelId="{49A5173C-5566-6243-8222-C307DAEBDA40}" type="pres">
      <dgm:prSet presAssocID="{42A53768-5167-A149-AB3B-061AC346BCC7}" presName="composite" presStyleCnt="0"/>
      <dgm:spPr/>
    </dgm:pt>
    <dgm:pt modelId="{31A80C19-11EA-9B47-BC27-FD0B77DBC807}" type="pres">
      <dgm:prSet presAssocID="{42A53768-5167-A149-AB3B-061AC346BCC7}" presName="rect1" presStyleLbl="bgImgPlace1" presStyleIdx="8" presStyleCnt="15"/>
      <dgm:spPr>
        <a:blipFill>
          <a:blip xmlns:r="http://schemas.openxmlformats.org/officeDocument/2006/relationships" r:embed="rId1">
            <a:extLst>
              <a:ext uri="{28A0092B-C50C-407E-A947-70E740481C1C}">
                <a14:useLocalDpi xmlns:a14="http://schemas.microsoft.com/office/drawing/2010/main" val="0"/>
              </a:ext>
            </a:extLst>
          </a:blip>
          <a:srcRect/>
          <a:stretch>
            <a:fillRect l="-3000" r="-3000"/>
          </a:stretch>
        </a:blipFill>
      </dgm:spPr>
    </dgm:pt>
    <dgm:pt modelId="{6C5CE9E3-5620-C24B-888B-2331F00C1F60}" type="pres">
      <dgm:prSet presAssocID="{42A53768-5167-A149-AB3B-061AC346BCC7}" presName="wedgeRectCallout1" presStyleLbl="node1" presStyleIdx="8" presStyleCnt="15">
        <dgm:presLayoutVars>
          <dgm:bulletEnabled val="1"/>
        </dgm:presLayoutVars>
      </dgm:prSet>
      <dgm:spPr/>
      <dgm:t>
        <a:bodyPr/>
        <a:lstStyle/>
        <a:p>
          <a:endParaRPr lang="en-US"/>
        </a:p>
      </dgm:t>
    </dgm:pt>
    <dgm:pt modelId="{054B73F7-6ADA-7441-9466-393A42FCE0F2}" type="pres">
      <dgm:prSet presAssocID="{B5494DD2-4D09-E641-AFCA-65E0C4BA18BF}" presName="sibTrans" presStyleCnt="0"/>
      <dgm:spPr/>
    </dgm:pt>
    <dgm:pt modelId="{3B329EDD-CD8B-7647-B9FC-104EB2655102}" type="pres">
      <dgm:prSet presAssocID="{F79B1E4E-854E-0B49-814D-C66500BEFCAE}" presName="composite" presStyleCnt="0"/>
      <dgm:spPr/>
    </dgm:pt>
    <dgm:pt modelId="{24796369-8145-B547-BF38-41AD663BAD36}" type="pres">
      <dgm:prSet presAssocID="{F79B1E4E-854E-0B49-814D-C66500BEFCAE}" presName="rect1" presStyleLbl="bgImgPlace1" presStyleIdx="9" presStyleCnt="15"/>
      <dgm:spPr>
        <a:blipFill>
          <a:blip xmlns:r="http://schemas.openxmlformats.org/officeDocument/2006/relationships" r:embed="rId1">
            <a:extLst>
              <a:ext uri="{28A0092B-C50C-407E-A947-70E740481C1C}">
                <a14:useLocalDpi xmlns:a14="http://schemas.microsoft.com/office/drawing/2010/main" val="0"/>
              </a:ext>
            </a:extLst>
          </a:blip>
          <a:srcRect/>
          <a:stretch>
            <a:fillRect l="-3000" r="-3000"/>
          </a:stretch>
        </a:blipFill>
      </dgm:spPr>
    </dgm:pt>
    <dgm:pt modelId="{884899D5-22DF-1542-A343-87CDDF8B63CE}" type="pres">
      <dgm:prSet presAssocID="{F79B1E4E-854E-0B49-814D-C66500BEFCAE}" presName="wedgeRectCallout1" presStyleLbl="node1" presStyleIdx="9" presStyleCnt="15">
        <dgm:presLayoutVars>
          <dgm:bulletEnabled val="1"/>
        </dgm:presLayoutVars>
      </dgm:prSet>
      <dgm:spPr/>
      <dgm:t>
        <a:bodyPr/>
        <a:lstStyle/>
        <a:p>
          <a:endParaRPr lang="en-US"/>
        </a:p>
      </dgm:t>
    </dgm:pt>
    <dgm:pt modelId="{9E0B2965-8CE4-7142-BECB-4DF60AEA54A8}" type="pres">
      <dgm:prSet presAssocID="{E0FD6844-A006-A641-BC13-60491DF76673}" presName="sibTrans" presStyleCnt="0"/>
      <dgm:spPr/>
    </dgm:pt>
    <dgm:pt modelId="{13DC8BE7-2B81-F648-8C37-66FCEA8F3750}" type="pres">
      <dgm:prSet presAssocID="{16CD5E84-B68C-0943-ACE0-C172E77FB6EA}" presName="composite" presStyleCnt="0"/>
      <dgm:spPr/>
    </dgm:pt>
    <dgm:pt modelId="{3C35FF69-918F-6141-BCD8-F33160DE3403}" type="pres">
      <dgm:prSet presAssocID="{16CD5E84-B68C-0943-ACE0-C172E77FB6EA}" presName="rect1" presStyleLbl="bgImgPlace1" presStyleIdx="10" presStyleCnt="15"/>
      <dgm:spPr>
        <a:blipFill>
          <a:blip xmlns:r="http://schemas.openxmlformats.org/officeDocument/2006/relationships" r:embed="rId1">
            <a:extLst>
              <a:ext uri="{28A0092B-C50C-407E-A947-70E740481C1C}">
                <a14:useLocalDpi xmlns:a14="http://schemas.microsoft.com/office/drawing/2010/main" val="0"/>
              </a:ext>
            </a:extLst>
          </a:blip>
          <a:srcRect/>
          <a:stretch>
            <a:fillRect l="-3000" r="-3000"/>
          </a:stretch>
        </a:blipFill>
      </dgm:spPr>
    </dgm:pt>
    <dgm:pt modelId="{36B3A2D3-6CA5-1B4E-82B3-D88E42515BD5}" type="pres">
      <dgm:prSet presAssocID="{16CD5E84-B68C-0943-ACE0-C172E77FB6EA}" presName="wedgeRectCallout1" presStyleLbl="node1" presStyleIdx="10" presStyleCnt="15">
        <dgm:presLayoutVars>
          <dgm:bulletEnabled val="1"/>
        </dgm:presLayoutVars>
      </dgm:prSet>
      <dgm:spPr/>
      <dgm:t>
        <a:bodyPr/>
        <a:lstStyle/>
        <a:p>
          <a:endParaRPr lang="en-US"/>
        </a:p>
      </dgm:t>
    </dgm:pt>
    <dgm:pt modelId="{ABAF6ED8-ED09-D840-B449-D1B2BEF31B10}" type="pres">
      <dgm:prSet presAssocID="{675368FA-B61E-B64E-B120-0F90473D185B}" presName="sibTrans" presStyleCnt="0"/>
      <dgm:spPr/>
    </dgm:pt>
    <dgm:pt modelId="{EBC67AC9-F4B8-8146-BB9F-F3D49ECEEF5C}" type="pres">
      <dgm:prSet presAssocID="{4B9C485B-1426-A740-9D73-5009BF53E136}" presName="composite" presStyleCnt="0"/>
      <dgm:spPr/>
    </dgm:pt>
    <dgm:pt modelId="{C7779C20-3922-5E4A-97BF-88E700B5954B}" type="pres">
      <dgm:prSet presAssocID="{4B9C485B-1426-A740-9D73-5009BF53E136}" presName="rect1" presStyleLbl="bgImgPlace1" presStyleIdx="11" presStyleCnt="15"/>
      <dgm:spPr>
        <a:blipFill>
          <a:blip xmlns:r="http://schemas.openxmlformats.org/officeDocument/2006/relationships" r:embed="rId1">
            <a:extLst>
              <a:ext uri="{28A0092B-C50C-407E-A947-70E740481C1C}">
                <a14:useLocalDpi xmlns:a14="http://schemas.microsoft.com/office/drawing/2010/main" val="0"/>
              </a:ext>
            </a:extLst>
          </a:blip>
          <a:srcRect/>
          <a:stretch>
            <a:fillRect l="-3000" r="-3000"/>
          </a:stretch>
        </a:blipFill>
      </dgm:spPr>
    </dgm:pt>
    <dgm:pt modelId="{170B170B-2897-6040-BB51-4EDC9F4BD990}" type="pres">
      <dgm:prSet presAssocID="{4B9C485B-1426-A740-9D73-5009BF53E136}" presName="wedgeRectCallout1" presStyleLbl="node1" presStyleIdx="11" presStyleCnt="15">
        <dgm:presLayoutVars>
          <dgm:bulletEnabled val="1"/>
        </dgm:presLayoutVars>
      </dgm:prSet>
      <dgm:spPr/>
      <dgm:t>
        <a:bodyPr/>
        <a:lstStyle/>
        <a:p>
          <a:endParaRPr lang="en-US"/>
        </a:p>
      </dgm:t>
    </dgm:pt>
    <dgm:pt modelId="{BC33A799-4553-CA4E-93B9-009EBF8ED469}" type="pres">
      <dgm:prSet presAssocID="{620EB6E0-5F69-3E4D-B5A6-8C2705726DD6}" presName="sibTrans" presStyleCnt="0"/>
      <dgm:spPr/>
    </dgm:pt>
    <dgm:pt modelId="{939E13AD-A9A1-7149-8A1D-DDA7CEF108F8}" type="pres">
      <dgm:prSet presAssocID="{A8842ED6-1755-FC46-AEB2-199CE362F52E}" presName="composite" presStyleCnt="0"/>
      <dgm:spPr/>
    </dgm:pt>
    <dgm:pt modelId="{6D7C6E58-2DE0-9E41-9B15-59CBDFE534FD}" type="pres">
      <dgm:prSet presAssocID="{A8842ED6-1755-FC46-AEB2-199CE362F52E}" presName="rect1" presStyleLbl="bgImgPlace1" presStyleIdx="12" presStyleCnt="15"/>
      <dgm:spPr>
        <a:blipFill>
          <a:blip xmlns:r="http://schemas.openxmlformats.org/officeDocument/2006/relationships" r:embed="rId1">
            <a:extLst>
              <a:ext uri="{28A0092B-C50C-407E-A947-70E740481C1C}">
                <a14:useLocalDpi xmlns:a14="http://schemas.microsoft.com/office/drawing/2010/main" val="0"/>
              </a:ext>
            </a:extLst>
          </a:blip>
          <a:srcRect/>
          <a:stretch>
            <a:fillRect l="-3000" r="-3000"/>
          </a:stretch>
        </a:blipFill>
      </dgm:spPr>
    </dgm:pt>
    <dgm:pt modelId="{EC9EE66D-BB6A-C14E-9DF2-E218C9678A73}" type="pres">
      <dgm:prSet presAssocID="{A8842ED6-1755-FC46-AEB2-199CE362F52E}" presName="wedgeRectCallout1" presStyleLbl="node1" presStyleIdx="12" presStyleCnt="15">
        <dgm:presLayoutVars>
          <dgm:bulletEnabled val="1"/>
        </dgm:presLayoutVars>
      </dgm:prSet>
      <dgm:spPr/>
      <dgm:t>
        <a:bodyPr/>
        <a:lstStyle/>
        <a:p>
          <a:endParaRPr lang="en-US"/>
        </a:p>
      </dgm:t>
    </dgm:pt>
    <dgm:pt modelId="{642726E1-5E4D-CA42-B3EB-BC81D40BFCB3}" type="pres">
      <dgm:prSet presAssocID="{58E9E71A-EAEA-7442-A0F7-AF5DD249BB91}" presName="sibTrans" presStyleCnt="0"/>
      <dgm:spPr/>
    </dgm:pt>
    <dgm:pt modelId="{4DEBF179-A3A0-6A49-91EF-41E9D84B24F6}" type="pres">
      <dgm:prSet presAssocID="{9038915E-E3E8-8B44-8135-01718BF5B239}" presName="composite" presStyleCnt="0"/>
      <dgm:spPr/>
    </dgm:pt>
    <dgm:pt modelId="{5C3B2ECD-61A3-3A47-AA4F-9150636A619A}" type="pres">
      <dgm:prSet presAssocID="{9038915E-E3E8-8B44-8135-01718BF5B239}" presName="rect1" presStyleLbl="bgImgPlace1" presStyleIdx="13" presStyleCnt="15"/>
      <dgm:spPr>
        <a:blipFill>
          <a:blip xmlns:r="http://schemas.openxmlformats.org/officeDocument/2006/relationships" r:embed="rId1">
            <a:extLst>
              <a:ext uri="{28A0092B-C50C-407E-A947-70E740481C1C}">
                <a14:useLocalDpi xmlns:a14="http://schemas.microsoft.com/office/drawing/2010/main" val="0"/>
              </a:ext>
            </a:extLst>
          </a:blip>
          <a:srcRect/>
          <a:stretch>
            <a:fillRect l="-3000" r="-3000"/>
          </a:stretch>
        </a:blipFill>
      </dgm:spPr>
    </dgm:pt>
    <dgm:pt modelId="{AE1181FF-F511-554C-BD0C-1A8743ECA636}" type="pres">
      <dgm:prSet presAssocID="{9038915E-E3E8-8B44-8135-01718BF5B239}" presName="wedgeRectCallout1" presStyleLbl="node1" presStyleIdx="13" presStyleCnt="15">
        <dgm:presLayoutVars>
          <dgm:bulletEnabled val="1"/>
        </dgm:presLayoutVars>
      </dgm:prSet>
      <dgm:spPr/>
      <dgm:t>
        <a:bodyPr/>
        <a:lstStyle/>
        <a:p>
          <a:endParaRPr lang="en-US"/>
        </a:p>
      </dgm:t>
    </dgm:pt>
    <dgm:pt modelId="{CB8F0303-FE96-7C47-B712-B805F6C5FA7D}" type="pres">
      <dgm:prSet presAssocID="{8F2BDEDB-D5BA-0547-BA4B-AB5D75DDAB2A}" presName="sibTrans" presStyleCnt="0"/>
      <dgm:spPr/>
    </dgm:pt>
    <dgm:pt modelId="{F253C1A1-5363-2E4F-B7BA-981762557644}" type="pres">
      <dgm:prSet presAssocID="{DEDD211D-7DE1-8447-BE8A-3B61094A5457}" presName="composite" presStyleCnt="0"/>
      <dgm:spPr/>
    </dgm:pt>
    <dgm:pt modelId="{73E05D0A-8DE7-8640-A2D7-CC604CCBEAB2}" type="pres">
      <dgm:prSet presAssocID="{DEDD211D-7DE1-8447-BE8A-3B61094A5457}" presName="rect1" presStyleLbl="bgImgPlace1" presStyleIdx="14" presStyleCnt="15"/>
      <dgm:spPr>
        <a:blipFill>
          <a:blip xmlns:r="http://schemas.openxmlformats.org/officeDocument/2006/relationships" r:embed="rId1">
            <a:extLst>
              <a:ext uri="{28A0092B-C50C-407E-A947-70E740481C1C}">
                <a14:useLocalDpi xmlns:a14="http://schemas.microsoft.com/office/drawing/2010/main" val="0"/>
              </a:ext>
            </a:extLst>
          </a:blip>
          <a:srcRect/>
          <a:stretch>
            <a:fillRect l="-3000" r="-3000"/>
          </a:stretch>
        </a:blipFill>
      </dgm:spPr>
    </dgm:pt>
    <dgm:pt modelId="{1E3BF26E-5F83-1A48-BC4B-70DB89C6E10B}" type="pres">
      <dgm:prSet presAssocID="{DEDD211D-7DE1-8447-BE8A-3B61094A5457}" presName="wedgeRectCallout1" presStyleLbl="node1" presStyleIdx="14" presStyleCnt="15">
        <dgm:presLayoutVars>
          <dgm:bulletEnabled val="1"/>
        </dgm:presLayoutVars>
      </dgm:prSet>
      <dgm:spPr/>
      <dgm:t>
        <a:bodyPr/>
        <a:lstStyle/>
        <a:p>
          <a:endParaRPr lang="en-US"/>
        </a:p>
      </dgm:t>
    </dgm:pt>
  </dgm:ptLst>
  <dgm:cxnLst>
    <dgm:cxn modelId="{12BD99B5-A3C4-4647-9A19-7B49AB508C29}" type="presOf" srcId="{2D7A7EF6-965B-E549-BF9E-A2ABE4CC6B72}" destId="{5C3BF250-8745-DB49-AABD-4D6BF6ABDC4D}" srcOrd="0" destOrd="0" presId="urn:microsoft.com/office/officeart/2008/layout/BendingPictureCaptionList"/>
    <dgm:cxn modelId="{0E2E9BE0-2B57-F44D-A5F9-EF050042D8F6}" srcId="{2D7A7EF6-965B-E549-BF9E-A2ABE4CC6B72}" destId="{74CDE67D-B9E3-C240-BE71-3ED7A4254A16}" srcOrd="1" destOrd="0" parTransId="{8F4C4669-184C-1646-8BD7-AFF751244D70}" sibTransId="{DB9D55EF-C6C5-484B-AC38-207EC09AB419}"/>
    <dgm:cxn modelId="{8DC380E0-89CC-1040-8404-A01C1174A5A6}" type="presOf" srcId="{9038915E-E3E8-8B44-8135-01718BF5B239}" destId="{AE1181FF-F511-554C-BD0C-1A8743ECA636}" srcOrd="0" destOrd="0" presId="urn:microsoft.com/office/officeart/2008/layout/BendingPictureCaptionList"/>
    <dgm:cxn modelId="{4C011DD4-2AA1-C14A-9DBD-3838D0DF3F58}" srcId="{2D7A7EF6-965B-E549-BF9E-A2ABE4CC6B72}" destId="{9E642804-0A4B-AE41-84AF-C57AC20769E5}" srcOrd="7" destOrd="0" parTransId="{AFE52D3E-DA8B-C049-BE01-BE1A4BCDAFDE}" sibTransId="{DA42C4E4-95AF-594E-A78B-3059F3FCA068}"/>
    <dgm:cxn modelId="{4A2B679B-A047-8E46-AA80-3F1DEE9E6A0F}" srcId="{2D7A7EF6-965B-E549-BF9E-A2ABE4CC6B72}" destId="{16CD5E84-B68C-0943-ACE0-C172E77FB6EA}" srcOrd="10" destOrd="0" parTransId="{CDCBD326-42C7-E347-B5BA-43C2F7AF0C7D}" sibTransId="{675368FA-B61E-B64E-B120-0F90473D185B}"/>
    <dgm:cxn modelId="{D3348857-A473-E647-A851-C19D9E4C9966}" type="presOf" srcId="{74CDE67D-B9E3-C240-BE71-3ED7A4254A16}" destId="{5451EE41-840B-4C47-966D-E567DF424BA3}" srcOrd="0" destOrd="0" presId="urn:microsoft.com/office/officeart/2008/layout/BendingPictureCaptionList"/>
    <dgm:cxn modelId="{260B0377-DA9E-4D4D-A099-58832B075ACA}" type="presOf" srcId="{A8842ED6-1755-FC46-AEB2-199CE362F52E}" destId="{EC9EE66D-BB6A-C14E-9DF2-E218C9678A73}" srcOrd="0" destOrd="0" presId="urn:microsoft.com/office/officeart/2008/layout/BendingPictureCaptionList"/>
    <dgm:cxn modelId="{04A70FAC-1532-F042-97A5-ACCAA34722D8}" type="presOf" srcId="{4B9C485B-1426-A740-9D73-5009BF53E136}" destId="{170B170B-2897-6040-BB51-4EDC9F4BD990}" srcOrd="0" destOrd="0" presId="urn:microsoft.com/office/officeart/2008/layout/BendingPictureCaptionList"/>
    <dgm:cxn modelId="{96623FFA-0887-0841-ABD8-4399F923504D}" type="presOf" srcId="{F5F8A43B-C356-E247-A8C7-BBB51646BCF1}" destId="{38D58D56-3447-2047-A330-03AFF0928703}" srcOrd="0" destOrd="0" presId="urn:microsoft.com/office/officeart/2008/layout/BendingPictureCaptionList"/>
    <dgm:cxn modelId="{CD4EC3B1-AC8A-4F4C-B4AF-A9EEABCA5766}" srcId="{2D7A7EF6-965B-E549-BF9E-A2ABE4CC6B72}" destId="{A8842ED6-1755-FC46-AEB2-199CE362F52E}" srcOrd="12" destOrd="0" parTransId="{D0841D9D-796B-8445-8AC3-4E5018336BFF}" sibTransId="{58E9E71A-EAEA-7442-A0F7-AF5DD249BB91}"/>
    <dgm:cxn modelId="{C6420568-4F70-D34E-B7DF-2F165AFE0957}" srcId="{2D7A7EF6-965B-E549-BF9E-A2ABE4CC6B72}" destId="{DEDD211D-7DE1-8447-BE8A-3B61094A5457}" srcOrd="14" destOrd="0" parTransId="{60CCA1CA-F667-CD4B-ACDE-9DA083BCDB31}" sibTransId="{324A6BB1-5F27-7B42-B68C-820B79D1D695}"/>
    <dgm:cxn modelId="{9D563449-2988-CE47-8008-404F0735C880}" type="presOf" srcId="{F79B1E4E-854E-0B49-814D-C66500BEFCAE}" destId="{884899D5-22DF-1542-A343-87CDDF8B63CE}" srcOrd="0" destOrd="0" presId="urn:microsoft.com/office/officeart/2008/layout/BendingPictureCaptionList"/>
    <dgm:cxn modelId="{07CCD98B-C8DA-004A-93D9-355CACAD47C4}" type="presOf" srcId="{9E642804-0A4B-AE41-84AF-C57AC20769E5}" destId="{FAECF0CA-FE1D-134F-AE51-03762A4E72E4}" srcOrd="0" destOrd="0" presId="urn:microsoft.com/office/officeart/2008/layout/BendingPictureCaptionList"/>
    <dgm:cxn modelId="{0080087D-3A0C-074F-BD32-9D30519C2B8A}" srcId="{2D7A7EF6-965B-E549-BF9E-A2ABE4CC6B72}" destId="{9038915E-E3E8-8B44-8135-01718BF5B239}" srcOrd="13" destOrd="0" parTransId="{CBF9035F-EE77-634C-A66B-2F5FA1413830}" sibTransId="{8F2BDEDB-D5BA-0547-BA4B-AB5D75DDAB2A}"/>
    <dgm:cxn modelId="{C2B12153-23F1-A740-BF93-440792609506}" srcId="{2D7A7EF6-965B-E549-BF9E-A2ABE4CC6B72}" destId="{7142296C-E059-FD45-97DD-3AF477E416F0}" srcOrd="0" destOrd="0" parTransId="{A5372873-C1DC-3B4B-A363-0E8789219759}" sibTransId="{793B5948-D8A3-2F49-A35B-2B9D2F5FEE9A}"/>
    <dgm:cxn modelId="{2D55907F-327E-044C-8E55-B1D10C58C3B0}" srcId="{2D7A7EF6-965B-E549-BF9E-A2ABE4CC6B72}" destId="{730A32A3-30DD-FC4C-AD30-E6D41908CD07}" srcOrd="4" destOrd="0" parTransId="{C3E1FEFD-B590-8143-ABF1-0713A18EDD32}" sibTransId="{A61F9BD0-4FBD-8143-A0E1-9584DF18F0A5}"/>
    <dgm:cxn modelId="{8D61C5DF-38CA-2E42-A1A7-501B05DEFC3F}" srcId="{2D7A7EF6-965B-E549-BF9E-A2ABE4CC6B72}" destId="{446AC7E2-F651-C743-A5A8-56F906B33C6B}" srcOrd="2" destOrd="0" parTransId="{65C20BFE-C732-6244-A8C1-97CE9157BB3D}" sibTransId="{6D200993-5669-B24A-9934-E99797192F59}"/>
    <dgm:cxn modelId="{48D4C616-52CC-7D48-855E-1CF9C214761D}" srcId="{2D7A7EF6-965B-E549-BF9E-A2ABE4CC6B72}" destId="{BFD060C7-B8D6-A542-AB85-F20F0EAC318C}" srcOrd="3" destOrd="0" parTransId="{A40D5166-503F-E142-A313-D58F21A805EA}" sibTransId="{8C8EB678-7B0D-EA44-B256-FE0B33A38456}"/>
    <dgm:cxn modelId="{12F9DA45-14FF-4443-97F1-65D942DBE74F}" srcId="{2D7A7EF6-965B-E549-BF9E-A2ABE4CC6B72}" destId="{DC3EE276-A74D-DB4C-BFEC-776DD10CE712}" srcOrd="6" destOrd="0" parTransId="{BBD1FC5A-6FEF-8B4B-9C39-A13B5CF5BE09}" sibTransId="{5CED5CCE-FB4D-4B4D-95CE-E0E13142212D}"/>
    <dgm:cxn modelId="{7D70A99C-BFEC-8149-985F-C344F56FD1D4}" type="presOf" srcId="{7142296C-E059-FD45-97DD-3AF477E416F0}" destId="{CC059B67-2904-294D-A554-7A2C89B4193D}" srcOrd="0" destOrd="0" presId="urn:microsoft.com/office/officeart/2008/layout/BendingPictureCaptionList"/>
    <dgm:cxn modelId="{86265335-9073-8B43-8FD3-A59C013921F5}" type="presOf" srcId="{730A32A3-30DD-FC4C-AD30-E6D41908CD07}" destId="{3ED705E1-EB8F-8546-ABBC-1BF4853A5024}" srcOrd="0" destOrd="0" presId="urn:microsoft.com/office/officeart/2008/layout/BendingPictureCaptionList"/>
    <dgm:cxn modelId="{4BAD1AA4-D9D6-0D43-B86D-29B17A9CF509}" type="presOf" srcId="{BFD060C7-B8D6-A542-AB85-F20F0EAC318C}" destId="{161BFB5B-3190-8A45-A31B-2FEA0B5A5D7A}" srcOrd="0" destOrd="0" presId="urn:microsoft.com/office/officeart/2008/layout/BendingPictureCaptionList"/>
    <dgm:cxn modelId="{D4F7339A-55D6-4548-91C4-7F3071F75013}" type="presOf" srcId="{DC3EE276-A74D-DB4C-BFEC-776DD10CE712}" destId="{8FA087CE-D597-A44C-AA21-8F1397263ECD}" srcOrd="0" destOrd="0" presId="urn:microsoft.com/office/officeart/2008/layout/BendingPictureCaptionList"/>
    <dgm:cxn modelId="{1B908D87-2C6F-3346-B8E7-92D50CB5D7EF}" type="presOf" srcId="{446AC7E2-F651-C743-A5A8-56F906B33C6B}" destId="{CA1BECCE-C1A5-724C-AF2C-0B7ECB780D1F}" srcOrd="0" destOrd="0" presId="urn:microsoft.com/office/officeart/2008/layout/BendingPictureCaptionList"/>
    <dgm:cxn modelId="{AB1BB012-7B0F-4546-9527-721D725809C8}" srcId="{2D7A7EF6-965B-E549-BF9E-A2ABE4CC6B72}" destId="{F5F8A43B-C356-E247-A8C7-BBB51646BCF1}" srcOrd="5" destOrd="0" parTransId="{F17DA6A5-120D-2048-A788-701DBFBCBDD7}" sibTransId="{4A94B933-9E9F-8449-B45B-E6805764E32B}"/>
    <dgm:cxn modelId="{9022C041-7895-E843-A842-69E2652BB0E5}" type="presOf" srcId="{DEDD211D-7DE1-8447-BE8A-3B61094A5457}" destId="{1E3BF26E-5F83-1A48-BC4B-70DB89C6E10B}" srcOrd="0" destOrd="0" presId="urn:microsoft.com/office/officeart/2008/layout/BendingPictureCaptionList"/>
    <dgm:cxn modelId="{4E1FFD1E-FB93-514C-B26A-69E40489BECE}" type="presOf" srcId="{42A53768-5167-A149-AB3B-061AC346BCC7}" destId="{6C5CE9E3-5620-C24B-888B-2331F00C1F60}" srcOrd="0" destOrd="0" presId="urn:microsoft.com/office/officeart/2008/layout/BendingPictureCaptionList"/>
    <dgm:cxn modelId="{B5327B51-D644-D14B-9B53-1E15F13F7FF7}" type="presOf" srcId="{16CD5E84-B68C-0943-ACE0-C172E77FB6EA}" destId="{36B3A2D3-6CA5-1B4E-82B3-D88E42515BD5}" srcOrd="0" destOrd="0" presId="urn:microsoft.com/office/officeart/2008/layout/BendingPictureCaptionList"/>
    <dgm:cxn modelId="{79B8DF0E-B28F-B940-8DFF-512EF7E38D8E}" srcId="{2D7A7EF6-965B-E549-BF9E-A2ABE4CC6B72}" destId="{42A53768-5167-A149-AB3B-061AC346BCC7}" srcOrd="8" destOrd="0" parTransId="{799C15FE-5C24-7E42-903A-F828825F79E9}" sibTransId="{B5494DD2-4D09-E641-AFCA-65E0C4BA18BF}"/>
    <dgm:cxn modelId="{09BFBA25-CF48-9948-8378-382B459D139C}" srcId="{2D7A7EF6-965B-E549-BF9E-A2ABE4CC6B72}" destId="{4B9C485B-1426-A740-9D73-5009BF53E136}" srcOrd="11" destOrd="0" parTransId="{F41A324D-4FC3-DE4A-A609-82AF8E201F47}" sibTransId="{620EB6E0-5F69-3E4D-B5A6-8C2705726DD6}"/>
    <dgm:cxn modelId="{FB884D98-876A-9E4C-8A53-B760BEE04982}" srcId="{2D7A7EF6-965B-E549-BF9E-A2ABE4CC6B72}" destId="{F79B1E4E-854E-0B49-814D-C66500BEFCAE}" srcOrd="9" destOrd="0" parTransId="{CFD4CAD8-60E0-F64F-B19B-4EFECB1FD742}" sibTransId="{E0FD6844-A006-A641-BC13-60491DF76673}"/>
    <dgm:cxn modelId="{E59A5758-8D8B-2C42-A39D-B621B709FB8F}" type="presParOf" srcId="{5C3BF250-8745-DB49-AABD-4D6BF6ABDC4D}" destId="{F5655888-F321-174D-8E2D-D171BFDB2FF3}" srcOrd="0" destOrd="0" presId="urn:microsoft.com/office/officeart/2008/layout/BendingPictureCaptionList"/>
    <dgm:cxn modelId="{6C88D9C6-F1AF-FA49-A3C3-9A9EBBE84AA9}" type="presParOf" srcId="{F5655888-F321-174D-8E2D-D171BFDB2FF3}" destId="{FCD2857E-3C8F-344C-8193-487F31EBA28B}" srcOrd="0" destOrd="0" presId="urn:microsoft.com/office/officeart/2008/layout/BendingPictureCaptionList"/>
    <dgm:cxn modelId="{EAFACB97-BF60-D54F-9505-3F6D80F4F83E}" type="presParOf" srcId="{F5655888-F321-174D-8E2D-D171BFDB2FF3}" destId="{CC059B67-2904-294D-A554-7A2C89B4193D}" srcOrd="1" destOrd="0" presId="urn:microsoft.com/office/officeart/2008/layout/BendingPictureCaptionList"/>
    <dgm:cxn modelId="{18B630BF-3B95-7C40-ABEA-CEF2B26A9C0E}" type="presParOf" srcId="{5C3BF250-8745-DB49-AABD-4D6BF6ABDC4D}" destId="{A824F619-6E9E-FB47-A0F2-1A3FDDDFFEB7}" srcOrd="1" destOrd="0" presId="urn:microsoft.com/office/officeart/2008/layout/BendingPictureCaptionList"/>
    <dgm:cxn modelId="{F408CEDE-228B-0041-B8CB-894D680ACADB}" type="presParOf" srcId="{5C3BF250-8745-DB49-AABD-4D6BF6ABDC4D}" destId="{D0976114-175E-9349-90CD-B49415766912}" srcOrd="2" destOrd="0" presId="urn:microsoft.com/office/officeart/2008/layout/BendingPictureCaptionList"/>
    <dgm:cxn modelId="{EB8B037A-FE63-2D41-A077-1EF7E427B754}" type="presParOf" srcId="{D0976114-175E-9349-90CD-B49415766912}" destId="{AD2B592F-3C1E-C444-87A3-B5B47D78EDDC}" srcOrd="0" destOrd="0" presId="urn:microsoft.com/office/officeart/2008/layout/BendingPictureCaptionList"/>
    <dgm:cxn modelId="{2232BA39-6B80-2B4A-AF8B-A846DA633F68}" type="presParOf" srcId="{D0976114-175E-9349-90CD-B49415766912}" destId="{5451EE41-840B-4C47-966D-E567DF424BA3}" srcOrd="1" destOrd="0" presId="urn:microsoft.com/office/officeart/2008/layout/BendingPictureCaptionList"/>
    <dgm:cxn modelId="{9F6A358D-8470-5C41-995F-12FD2D30D5D6}" type="presParOf" srcId="{5C3BF250-8745-DB49-AABD-4D6BF6ABDC4D}" destId="{E9429141-262F-A54A-96A9-C47FF61D9E68}" srcOrd="3" destOrd="0" presId="urn:microsoft.com/office/officeart/2008/layout/BendingPictureCaptionList"/>
    <dgm:cxn modelId="{8885AE5B-FE2E-1942-BE61-AF5FB5B541C6}" type="presParOf" srcId="{5C3BF250-8745-DB49-AABD-4D6BF6ABDC4D}" destId="{61EC0C41-D468-6945-A8A5-AF4C466E0A83}" srcOrd="4" destOrd="0" presId="urn:microsoft.com/office/officeart/2008/layout/BendingPictureCaptionList"/>
    <dgm:cxn modelId="{45088F70-1D11-8B40-BCB2-F366FC4C2894}" type="presParOf" srcId="{61EC0C41-D468-6945-A8A5-AF4C466E0A83}" destId="{CBB4010B-0543-F44F-A391-D424F1383779}" srcOrd="0" destOrd="0" presId="urn:microsoft.com/office/officeart/2008/layout/BendingPictureCaptionList"/>
    <dgm:cxn modelId="{3E8FE4DC-A091-7D43-A723-E42F81A542E7}" type="presParOf" srcId="{61EC0C41-D468-6945-A8A5-AF4C466E0A83}" destId="{CA1BECCE-C1A5-724C-AF2C-0B7ECB780D1F}" srcOrd="1" destOrd="0" presId="urn:microsoft.com/office/officeart/2008/layout/BendingPictureCaptionList"/>
    <dgm:cxn modelId="{95D6FE71-A0FE-674B-821B-B319C53BCAA6}" type="presParOf" srcId="{5C3BF250-8745-DB49-AABD-4D6BF6ABDC4D}" destId="{AAA6ECA8-B446-3A45-8105-5042B0DCE149}" srcOrd="5" destOrd="0" presId="urn:microsoft.com/office/officeart/2008/layout/BendingPictureCaptionList"/>
    <dgm:cxn modelId="{04D9136A-FC59-D845-94C4-CC73851E0670}" type="presParOf" srcId="{5C3BF250-8745-DB49-AABD-4D6BF6ABDC4D}" destId="{5BBBFB43-26CE-264E-8861-C6C8A35125AE}" srcOrd="6" destOrd="0" presId="urn:microsoft.com/office/officeart/2008/layout/BendingPictureCaptionList"/>
    <dgm:cxn modelId="{77F5F0E5-AD70-1549-A5FA-1AE93020EBC6}" type="presParOf" srcId="{5BBBFB43-26CE-264E-8861-C6C8A35125AE}" destId="{59895278-D9E1-FD4D-A299-8280D902F635}" srcOrd="0" destOrd="0" presId="urn:microsoft.com/office/officeart/2008/layout/BendingPictureCaptionList"/>
    <dgm:cxn modelId="{73F6E107-E08F-9846-931D-40B8278215BD}" type="presParOf" srcId="{5BBBFB43-26CE-264E-8861-C6C8A35125AE}" destId="{161BFB5B-3190-8A45-A31B-2FEA0B5A5D7A}" srcOrd="1" destOrd="0" presId="urn:microsoft.com/office/officeart/2008/layout/BendingPictureCaptionList"/>
    <dgm:cxn modelId="{93F8676D-5D00-CA46-B2FA-A4BB95F91FF3}" type="presParOf" srcId="{5C3BF250-8745-DB49-AABD-4D6BF6ABDC4D}" destId="{3CA7E392-1174-F041-AAE6-5A316AEEAF2C}" srcOrd="7" destOrd="0" presId="urn:microsoft.com/office/officeart/2008/layout/BendingPictureCaptionList"/>
    <dgm:cxn modelId="{E32CD529-1FCC-C442-83C9-E9A15167DB3C}" type="presParOf" srcId="{5C3BF250-8745-DB49-AABD-4D6BF6ABDC4D}" destId="{72E54988-7070-6446-A891-1AE6E73F4C6E}" srcOrd="8" destOrd="0" presId="urn:microsoft.com/office/officeart/2008/layout/BendingPictureCaptionList"/>
    <dgm:cxn modelId="{209C17BF-001F-834B-8285-E6D989217AF5}" type="presParOf" srcId="{72E54988-7070-6446-A891-1AE6E73F4C6E}" destId="{3FF68955-4ED7-BE4D-98D5-579AAAE86358}" srcOrd="0" destOrd="0" presId="urn:microsoft.com/office/officeart/2008/layout/BendingPictureCaptionList"/>
    <dgm:cxn modelId="{B305F70F-1C73-DF4F-BA42-FFA6D9AB6759}" type="presParOf" srcId="{72E54988-7070-6446-A891-1AE6E73F4C6E}" destId="{3ED705E1-EB8F-8546-ABBC-1BF4853A5024}" srcOrd="1" destOrd="0" presId="urn:microsoft.com/office/officeart/2008/layout/BendingPictureCaptionList"/>
    <dgm:cxn modelId="{93D3E1CD-5BC3-874B-BCAD-1703356E0A29}" type="presParOf" srcId="{5C3BF250-8745-DB49-AABD-4D6BF6ABDC4D}" destId="{F7067D12-E960-EF46-80FF-8D8D074502CE}" srcOrd="9" destOrd="0" presId="urn:microsoft.com/office/officeart/2008/layout/BendingPictureCaptionList"/>
    <dgm:cxn modelId="{A718C201-82F5-0447-BE2E-0BC981F396F5}" type="presParOf" srcId="{5C3BF250-8745-DB49-AABD-4D6BF6ABDC4D}" destId="{E61112C8-0013-2A43-AADF-A3D1C4CFD140}" srcOrd="10" destOrd="0" presId="urn:microsoft.com/office/officeart/2008/layout/BendingPictureCaptionList"/>
    <dgm:cxn modelId="{EB051774-8D29-DC4F-B459-8360FE506AD9}" type="presParOf" srcId="{E61112C8-0013-2A43-AADF-A3D1C4CFD140}" destId="{923E26E9-DE3E-8E49-ADAC-9536E289FDE2}" srcOrd="0" destOrd="0" presId="urn:microsoft.com/office/officeart/2008/layout/BendingPictureCaptionList"/>
    <dgm:cxn modelId="{D6B73D52-B21B-F949-9F5D-A124FC69041F}" type="presParOf" srcId="{E61112C8-0013-2A43-AADF-A3D1C4CFD140}" destId="{38D58D56-3447-2047-A330-03AFF0928703}" srcOrd="1" destOrd="0" presId="urn:microsoft.com/office/officeart/2008/layout/BendingPictureCaptionList"/>
    <dgm:cxn modelId="{C3587327-B5EB-C54E-915D-9AD37965AD2F}" type="presParOf" srcId="{5C3BF250-8745-DB49-AABD-4D6BF6ABDC4D}" destId="{416756AE-E68A-CC45-8BEE-E1CAF38CCE72}" srcOrd="11" destOrd="0" presId="urn:microsoft.com/office/officeart/2008/layout/BendingPictureCaptionList"/>
    <dgm:cxn modelId="{0F1FA7AC-A02E-E840-AED8-E3E1331FF3C7}" type="presParOf" srcId="{5C3BF250-8745-DB49-AABD-4D6BF6ABDC4D}" destId="{D57975B2-2F64-F544-8DE8-22DE139EDC47}" srcOrd="12" destOrd="0" presId="urn:microsoft.com/office/officeart/2008/layout/BendingPictureCaptionList"/>
    <dgm:cxn modelId="{AAED1BA6-580D-0C44-8964-44C9AC12BA25}" type="presParOf" srcId="{D57975B2-2F64-F544-8DE8-22DE139EDC47}" destId="{7C134810-E18F-054E-9955-5DF8E4BBF8F5}" srcOrd="0" destOrd="0" presId="urn:microsoft.com/office/officeart/2008/layout/BendingPictureCaptionList"/>
    <dgm:cxn modelId="{C06F7135-F27F-7E47-B59D-0D51FBEE7137}" type="presParOf" srcId="{D57975B2-2F64-F544-8DE8-22DE139EDC47}" destId="{8FA087CE-D597-A44C-AA21-8F1397263ECD}" srcOrd="1" destOrd="0" presId="urn:microsoft.com/office/officeart/2008/layout/BendingPictureCaptionList"/>
    <dgm:cxn modelId="{B85CEE9B-4789-C644-B065-59E79B3F037C}" type="presParOf" srcId="{5C3BF250-8745-DB49-AABD-4D6BF6ABDC4D}" destId="{D72C31CD-230A-D045-B893-7B7B8B81CE98}" srcOrd="13" destOrd="0" presId="urn:microsoft.com/office/officeart/2008/layout/BendingPictureCaptionList"/>
    <dgm:cxn modelId="{14CBC30E-A1C3-544B-87A7-97F9A3DA50DC}" type="presParOf" srcId="{5C3BF250-8745-DB49-AABD-4D6BF6ABDC4D}" destId="{5EE52A4C-1BB4-7F4C-970F-55F7378BE8FE}" srcOrd="14" destOrd="0" presId="urn:microsoft.com/office/officeart/2008/layout/BendingPictureCaptionList"/>
    <dgm:cxn modelId="{F302C14F-5CE7-EB4F-B640-F2A8F5B32CEB}" type="presParOf" srcId="{5EE52A4C-1BB4-7F4C-970F-55F7378BE8FE}" destId="{53C14DCD-CCB1-EB4A-A778-2388AA8EE5D0}" srcOrd="0" destOrd="0" presId="urn:microsoft.com/office/officeart/2008/layout/BendingPictureCaptionList"/>
    <dgm:cxn modelId="{EB563318-217D-CA49-8B71-3B7BD2424B1D}" type="presParOf" srcId="{5EE52A4C-1BB4-7F4C-970F-55F7378BE8FE}" destId="{FAECF0CA-FE1D-134F-AE51-03762A4E72E4}" srcOrd="1" destOrd="0" presId="urn:microsoft.com/office/officeart/2008/layout/BendingPictureCaptionList"/>
    <dgm:cxn modelId="{ED0B36DF-2982-1442-B95B-BDF88352442D}" type="presParOf" srcId="{5C3BF250-8745-DB49-AABD-4D6BF6ABDC4D}" destId="{C3E4FF7F-006D-784F-BB92-A51805B82BFD}" srcOrd="15" destOrd="0" presId="urn:microsoft.com/office/officeart/2008/layout/BendingPictureCaptionList"/>
    <dgm:cxn modelId="{69079407-A123-7B43-8BCF-CA423F22E178}" type="presParOf" srcId="{5C3BF250-8745-DB49-AABD-4D6BF6ABDC4D}" destId="{49A5173C-5566-6243-8222-C307DAEBDA40}" srcOrd="16" destOrd="0" presId="urn:microsoft.com/office/officeart/2008/layout/BendingPictureCaptionList"/>
    <dgm:cxn modelId="{4A8D2496-3551-5948-BEC3-BEC93B4A0AA1}" type="presParOf" srcId="{49A5173C-5566-6243-8222-C307DAEBDA40}" destId="{31A80C19-11EA-9B47-BC27-FD0B77DBC807}" srcOrd="0" destOrd="0" presId="urn:microsoft.com/office/officeart/2008/layout/BendingPictureCaptionList"/>
    <dgm:cxn modelId="{79DE541E-50FD-B642-BA14-14F54F8C9A38}" type="presParOf" srcId="{49A5173C-5566-6243-8222-C307DAEBDA40}" destId="{6C5CE9E3-5620-C24B-888B-2331F00C1F60}" srcOrd="1" destOrd="0" presId="urn:microsoft.com/office/officeart/2008/layout/BendingPictureCaptionList"/>
    <dgm:cxn modelId="{6A8DC974-EE69-5F4E-AEF5-5E149BBD7C24}" type="presParOf" srcId="{5C3BF250-8745-DB49-AABD-4D6BF6ABDC4D}" destId="{054B73F7-6ADA-7441-9466-393A42FCE0F2}" srcOrd="17" destOrd="0" presId="urn:microsoft.com/office/officeart/2008/layout/BendingPictureCaptionList"/>
    <dgm:cxn modelId="{0101C959-B319-104B-A31F-F60AFCA796EF}" type="presParOf" srcId="{5C3BF250-8745-DB49-AABD-4D6BF6ABDC4D}" destId="{3B329EDD-CD8B-7647-B9FC-104EB2655102}" srcOrd="18" destOrd="0" presId="urn:microsoft.com/office/officeart/2008/layout/BendingPictureCaptionList"/>
    <dgm:cxn modelId="{0B37BC86-C527-B14D-9901-F1F96AF07CF0}" type="presParOf" srcId="{3B329EDD-CD8B-7647-B9FC-104EB2655102}" destId="{24796369-8145-B547-BF38-41AD663BAD36}" srcOrd="0" destOrd="0" presId="urn:microsoft.com/office/officeart/2008/layout/BendingPictureCaptionList"/>
    <dgm:cxn modelId="{643142CC-F6D1-1042-8DAA-F751178FFDBA}" type="presParOf" srcId="{3B329EDD-CD8B-7647-B9FC-104EB2655102}" destId="{884899D5-22DF-1542-A343-87CDDF8B63CE}" srcOrd="1" destOrd="0" presId="urn:microsoft.com/office/officeart/2008/layout/BendingPictureCaptionList"/>
    <dgm:cxn modelId="{2D8DF3ED-E687-C341-8608-D0CC69ECA994}" type="presParOf" srcId="{5C3BF250-8745-DB49-AABD-4D6BF6ABDC4D}" destId="{9E0B2965-8CE4-7142-BECB-4DF60AEA54A8}" srcOrd="19" destOrd="0" presId="urn:microsoft.com/office/officeart/2008/layout/BendingPictureCaptionList"/>
    <dgm:cxn modelId="{18288B06-65C0-6B4F-B212-D0D1ED213612}" type="presParOf" srcId="{5C3BF250-8745-DB49-AABD-4D6BF6ABDC4D}" destId="{13DC8BE7-2B81-F648-8C37-66FCEA8F3750}" srcOrd="20" destOrd="0" presId="urn:microsoft.com/office/officeart/2008/layout/BendingPictureCaptionList"/>
    <dgm:cxn modelId="{10973BA3-FFD2-5C43-9AB9-FA401D44618E}" type="presParOf" srcId="{13DC8BE7-2B81-F648-8C37-66FCEA8F3750}" destId="{3C35FF69-918F-6141-BCD8-F33160DE3403}" srcOrd="0" destOrd="0" presId="urn:microsoft.com/office/officeart/2008/layout/BendingPictureCaptionList"/>
    <dgm:cxn modelId="{98966DC6-583E-F244-8DE2-E830E9E5904D}" type="presParOf" srcId="{13DC8BE7-2B81-F648-8C37-66FCEA8F3750}" destId="{36B3A2D3-6CA5-1B4E-82B3-D88E42515BD5}" srcOrd="1" destOrd="0" presId="urn:microsoft.com/office/officeart/2008/layout/BendingPictureCaptionList"/>
    <dgm:cxn modelId="{88F16521-33BE-034B-8FC3-62F9D16220E1}" type="presParOf" srcId="{5C3BF250-8745-DB49-AABD-4D6BF6ABDC4D}" destId="{ABAF6ED8-ED09-D840-B449-D1B2BEF31B10}" srcOrd="21" destOrd="0" presId="urn:microsoft.com/office/officeart/2008/layout/BendingPictureCaptionList"/>
    <dgm:cxn modelId="{4ED64F06-D3F5-164E-BE52-F7968EB2307D}" type="presParOf" srcId="{5C3BF250-8745-DB49-AABD-4D6BF6ABDC4D}" destId="{EBC67AC9-F4B8-8146-BB9F-F3D49ECEEF5C}" srcOrd="22" destOrd="0" presId="urn:microsoft.com/office/officeart/2008/layout/BendingPictureCaptionList"/>
    <dgm:cxn modelId="{E6E3B59F-FD8A-A747-952F-DE992F32CAD7}" type="presParOf" srcId="{EBC67AC9-F4B8-8146-BB9F-F3D49ECEEF5C}" destId="{C7779C20-3922-5E4A-97BF-88E700B5954B}" srcOrd="0" destOrd="0" presId="urn:microsoft.com/office/officeart/2008/layout/BendingPictureCaptionList"/>
    <dgm:cxn modelId="{DEF83FCE-2C33-954F-9943-A23F0DC172FB}" type="presParOf" srcId="{EBC67AC9-F4B8-8146-BB9F-F3D49ECEEF5C}" destId="{170B170B-2897-6040-BB51-4EDC9F4BD990}" srcOrd="1" destOrd="0" presId="urn:microsoft.com/office/officeart/2008/layout/BendingPictureCaptionList"/>
    <dgm:cxn modelId="{E54E6598-F09E-EE44-9018-9F9E2FD97D8F}" type="presParOf" srcId="{5C3BF250-8745-DB49-AABD-4D6BF6ABDC4D}" destId="{BC33A799-4553-CA4E-93B9-009EBF8ED469}" srcOrd="23" destOrd="0" presId="urn:microsoft.com/office/officeart/2008/layout/BendingPictureCaptionList"/>
    <dgm:cxn modelId="{50E7C1A7-26BC-A048-9082-A8EFA460B859}" type="presParOf" srcId="{5C3BF250-8745-DB49-AABD-4D6BF6ABDC4D}" destId="{939E13AD-A9A1-7149-8A1D-DDA7CEF108F8}" srcOrd="24" destOrd="0" presId="urn:microsoft.com/office/officeart/2008/layout/BendingPictureCaptionList"/>
    <dgm:cxn modelId="{D2A3B58D-5E51-314B-AB59-3E4C134917F3}" type="presParOf" srcId="{939E13AD-A9A1-7149-8A1D-DDA7CEF108F8}" destId="{6D7C6E58-2DE0-9E41-9B15-59CBDFE534FD}" srcOrd="0" destOrd="0" presId="urn:microsoft.com/office/officeart/2008/layout/BendingPictureCaptionList"/>
    <dgm:cxn modelId="{56E9A157-58AA-2A4E-A9B8-C262BB73A6D9}" type="presParOf" srcId="{939E13AD-A9A1-7149-8A1D-DDA7CEF108F8}" destId="{EC9EE66D-BB6A-C14E-9DF2-E218C9678A73}" srcOrd="1" destOrd="0" presId="urn:microsoft.com/office/officeart/2008/layout/BendingPictureCaptionList"/>
    <dgm:cxn modelId="{C280FFC3-50BF-FD4B-A546-F224712F1D2B}" type="presParOf" srcId="{5C3BF250-8745-DB49-AABD-4D6BF6ABDC4D}" destId="{642726E1-5E4D-CA42-B3EB-BC81D40BFCB3}" srcOrd="25" destOrd="0" presId="urn:microsoft.com/office/officeart/2008/layout/BendingPictureCaptionList"/>
    <dgm:cxn modelId="{0A7DEB22-BFE2-C342-8A12-A53E4808AF5A}" type="presParOf" srcId="{5C3BF250-8745-DB49-AABD-4D6BF6ABDC4D}" destId="{4DEBF179-A3A0-6A49-91EF-41E9D84B24F6}" srcOrd="26" destOrd="0" presId="urn:microsoft.com/office/officeart/2008/layout/BendingPictureCaptionList"/>
    <dgm:cxn modelId="{2E04AAA5-C607-114D-9007-A7B583761AE1}" type="presParOf" srcId="{4DEBF179-A3A0-6A49-91EF-41E9D84B24F6}" destId="{5C3B2ECD-61A3-3A47-AA4F-9150636A619A}" srcOrd="0" destOrd="0" presId="urn:microsoft.com/office/officeart/2008/layout/BendingPictureCaptionList"/>
    <dgm:cxn modelId="{E098CB74-0CC9-714F-A381-1E81B0CBEDBC}" type="presParOf" srcId="{4DEBF179-A3A0-6A49-91EF-41E9D84B24F6}" destId="{AE1181FF-F511-554C-BD0C-1A8743ECA636}" srcOrd="1" destOrd="0" presId="urn:microsoft.com/office/officeart/2008/layout/BendingPictureCaptionList"/>
    <dgm:cxn modelId="{B76DD608-F28F-CA4F-A1AA-54C1776C913D}" type="presParOf" srcId="{5C3BF250-8745-DB49-AABD-4D6BF6ABDC4D}" destId="{CB8F0303-FE96-7C47-B712-B805F6C5FA7D}" srcOrd="27" destOrd="0" presId="urn:microsoft.com/office/officeart/2008/layout/BendingPictureCaptionList"/>
    <dgm:cxn modelId="{00F5F79E-EA3A-084B-A9F4-743BCBB10D5B}" type="presParOf" srcId="{5C3BF250-8745-DB49-AABD-4D6BF6ABDC4D}" destId="{F253C1A1-5363-2E4F-B7BA-981762557644}" srcOrd="28" destOrd="0" presId="urn:microsoft.com/office/officeart/2008/layout/BendingPictureCaptionList"/>
    <dgm:cxn modelId="{C25C61D5-B8B0-2D48-B119-3564F78AAF30}" type="presParOf" srcId="{F253C1A1-5363-2E4F-B7BA-981762557644}" destId="{73E05D0A-8DE7-8640-A2D7-CC604CCBEAB2}" srcOrd="0" destOrd="0" presId="urn:microsoft.com/office/officeart/2008/layout/BendingPictureCaptionList"/>
    <dgm:cxn modelId="{846B90FF-13F2-C44E-A707-643AF9784F8A}" type="presParOf" srcId="{F253C1A1-5363-2E4F-B7BA-981762557644}" destId="{1E3BF26E-5F83-1A48-BC4B-70DB89C6E10B}" srcOrd="1" destOrd="0" presId="urn:microsoft.com/office/officeart/2008/layout/BendingPictureCap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D7A7EF6-965B-E549-BF9E-A2ABE4CC6B72}" type="doc">
      <dgm:prSet loTypeId="urn:microsoft.com/office/officeart/2008/layout/BendingPictureCaptionList" loCatId="" qsTypeId="urn:microsoft.com/office/officeart/2005/8/quickstyle/simple1" qsCatId="simple" csTypeId="urn:microsoft.com/office/officeart/2005/8/colors/accent1_2" csCatId="accent1" phldr="1"/>
      <dgm:spPr/>
      <dgm:t>
        <a:bodyPr/>
        <a:lstStyle/>
        <a:p>
          <a:endParaRPr lang="en-US"/>
        </a:p>
      </dgm:t>
    </dgm:pt>
    <dgm:pt modelId="{7142296C-E059-FD45-97DD-3AF477E416F0}">
      <dgm:prSet phldrT="[Text]"/>
      <dgm:spPr/>
      <dgm:t>
        <a:bodyPr/>
        <a:lstStyle/>
        <a:p>
          <a:r>
            <a:rPr lang="en-US" i="1" dirty="0" smtClean="0"/>
            <a:t>Z </a:t>
          </a:r>
          <a:r>
            <a:rPr lang="en-US" i="0" dirty="0" smtClean="0"/>
            <a:t> test</a:t>
          </a:r>
          <a:endParaRPr lang="en-US" i="1" dirty="0"/>
        </a:p>
      </dgm:t>
    </dgm:pt>
    <dgm:pt modelId="{A5372873-C1DC-3B4B-A363-0E8789219759}" type="parTrans" cxnId="{C2B12153-23F1-A740-BF93-440792609506}">
      <dgm:prSet/>
      <dgm:spPr/>
      <dgm:t>
        <a:bodyPr/>
        <a:lstStyle/>
        <a:p>
          <a:endParaRPr lang="en-US"/>
        </a:p>
      </dgm:t>
    </dgm:pt>
    <dgm:pt modelId="{793B5948-D8A3-2F49-A35B-2B9D2F5FEE9A}" type="sibTrans" cxnId="{C2B12153-23F1-A740-BF93-440792609506}">
      <dgm:prSet/>
      <dgm:spPr/>
      <dgm:t>
        <a:bodyPr/>
        <a:lstStyle/>
        <a:p>
          <a:endParaRPr lang="en-US"/>
        </a:p>
      </dgm:t>
    </dgm:pt>
    <dgm:pt modelId="{74CDE67D-B9E3-C240-BE71-3ED7A4254A16}">
      <dgm:prSet phldrT="[Text]"/>
      <dgm:spPr/>
      <dgm:t>
        <a:bodyPr/>
        <a:lstStyle/>
        <a:p>
          <a:r>
            <a:rPr lang="en-US" dirty="0" smtClean="0"/>
            <a:t>Single sample </a:t>
          </a:r>
          <a:r>
            <a:rPr lang="en-US" i="1" dirty="0" smtClean="0"/>
            <a:t>t </a:t>
          </a:r>
          <a:r>
            <a:rPr lang="en-US" i="0" dirty="0" smtClean="0"/>
            <a:t>test</a:t>
          </a:r>
          <a:endParaRPr lang="en-US" dirty="0"/>
        </a:p>
      </dgm:t>
    </dgm:pt>
    <dgm:pt modelId="{8F4C4669-184C-1646-8BD7-AFF751244D70}" type="parTrans" cxnId="{0E2E9BE0-2B57-F44D-A5F9-EF050042D8F6}">
      <dgm:prSet/>
      <dgm:spPr/>
      <dgm:t>
        <a:bodyPr/>
        <a:lstStyle/>
        <a:p>
          <a:endParaRPr lang="en-US"/>
        </a:p>
      </dgm:t>
    </dgm:pt>
    <dgm:pt modelId="{DB9D55EF-C6C5-484B-AC38-207EC09AB419}" type="sibTrans" cxnId="{0E2E9BE0-2B57-F44D-A5F9-EF050042D8F6}">
      <dgm:prSet/>
      <dgm:spPr/>
      <dgm:t>
        <a:bodyPr/>
        <a:lstStyle/>
        <a:p>
          <a:endParaRPr lang="en-US"/>
        </a:p>
      </dgm:t>
    </dgm:pt>
    <dgm:pt modelId="{446AC7E2-F651-C743-A5A8-56F906B33C6B}">
      <dgm:prSet phldrT="[Text]"/>
      <dgm:spPr/>
      <dgm:t>
        <a:bodyPr/>
        <a:lstStyle/>
        <a:p>
          <a:r>
            <a:rPr lang="en-US" dirty="0" smtClean="0"/>
            <a:t>Paired samples </a:t>
          </a:r>
          <a:r>
            <a:rPr lang="en-US" i="1" dirty="0" smtClean="0"/>
            <a:t>t </a:t>
          </a:r>
          <a:r>
            <a:rPr lang="en-US" i="0" dirty="0" smtClean="0"/>
            <a:t>test</a:t>
          </a:r>
          <a:endParaRPr lang="en-US" dirty="0"/>
        </a:p>
      </dgm:t>
    </dgm:pt>
    <dgm:pt modelId="{65C20BFE-C732-6244-A8C1-97CE9157BB3D}" type="parTrans" cxnId="{8D61C5DF-38CA-2E42-A1A7-501B05DEFC3F}">
      <dgm:prSet/>
      <dgm:spPr/>
      <dgm:t>
        <a:bodyPr/>
        <a:lstStyle/>
        <a:p>
          <a:endParaRPr lang="en-US"/>
        </a:p>
      </dgm:t>
    </dgm:pt>
    <dgm:pt modelId="{6D200993-5669-B24A-9934-E99797192F59}" type="sibTrans" cxnId="{8D61C5DF-38CA-2E42-A1A7-501B05DEFC3F}">
      <dgm:prSet/>
      <dgm:spPr/>
      <dgm:t>
        <a:bodyPr/>
        <a:lstStyle/>
        <a:p>
          <a:endParaRPr lang="en-US"/>
        </a:p>
      </dgm:t>
    </dgm:pt>
    <dgm:pt modelId="{9038915E-E3E8-8B44-8135-01718BF5B239}">
      <dgm:prSet phldrT="[Text]"/>
      <dgm:spPr/>
      <dgm:t>
        <a:bodyPr/>
        <a:lstStyle/>
        <a:p>
          <a:r>
            <a:rPr lang="en-US" dirty="0" smtClean="0"/>
            <a:t>Pearson correlation</a:t>
          </a:r>
          <a:endParaRPr lang="en-US" dirty="0"/>
        </a:p>
      </dgm:t>
    </dgm:pt>
    <dgm:pt modelId="{CBF9035F-EE77-634C-A66B-2F5FA1413830}" type="parTrans" cxnId="{0080087D-3A0C-074F-BD32-9D30519C2B8A}">
      <dgm:prSet/>
      <dgm:spPr/>
      <dgm:t>
        <a:bodyPr/>
        <a:lstStyle/>
        <a:p>
          <a:endParaRPr lang="en-US"/>
        </a:p>
      </dgm:t>
    </dgm:pt>
    <dgm:pt modelId="{8F2BDEDB-D5BA-0547-BA4B-AB5D75DDAB2A}" type="sibTrans" cxnId="{0080087D-3A0C-074F-BD32-9D30519C2B8A}">
      <dgm:prSet/>
      <dgm:spPr/>
      <dgm:t>
        <a:bodyPr/>
        <a:lstStyle/>
        <a:p>
          <a:endParaRPr lang="en-US"/>
        </a:p>
      </dgm:t>
    </dgm:pt>
    <dgm:pt modelId="{DEDD211D-7DE1-8447-BE8A-3B61094A5457}">
      <dgm:prSet phldrT="[Text]"/>
      <dgm:spPr/>
      <dgm:t>
        <a:bodyPr/>
        <a:lstStyle/>
        <a:p>
          <a:r>
            <a:rPr lang="en-US" dirty="0" smtClean="0"/>
            <a:t>Regression</a:t>
          </a:r>
          <a:endParaRPr lang="en-US" dirty="0"/>
        </a:p>
      </dgm:t>
    </dgm:pt>
    <dgm:pt modelId="{60CCA1CA-F667-CD4B-ACDE-9DA083BCDB31}" type="parTrans" cxnId="{C6420568-4F70-D34E-B7DF-2F165AFE0957}">
      <dgm:prSet/>
      <dgm:spPr/>
      <dgm:t>
        <a:bodyPr/>
        <a:lstStyle/>
        <a:p>
          <a:endParaRPr lang="en-US"/>
        </a:p>
      </dgm:t>
    </dgm:pt>
    <dgm:pt modelId="{324A6BB1-5F27-7B42-B68C-820B79D1D695}" type="sibTrans" cxnId="{C6420568-4F70-D34E-B7DF-2F165AFE0957}">
      <dgm:prSet/>
      <dgm:spPr/>
      <dgm:t>
        <a:bodyPr/>
        <a:lstStyle/>
        <a:p>
          <a:endParaRPr lang="en-US"/>
        </a:p>
      </dgm:t>
    </dgm:pt>
    <dgm:pt modelId="{BFD060C7-B8D6-A542-AB85-F20F0EAC318C}">
      <dgm:prSet/>
      <dgm:spPr/>
      <dgm:t>
        <a:bodyPr/>
        <a:lstStyle/>
        <a:p>
          <a:r>
            <a:rPr lang="en-US" dirty="0" smtClean="0"/>
            <a:t>Independent sample </a:t>
          </a:r>
          <a:r>
            <a:rPr lang="en-US" i="1" dirty="0" smtClean="0"/>
            <a:t>t </a:t>
          </a:r>
          <a:r>
            <a:rPr lang="en-US" i="0" dirty="0" smtClean="0"/>
            <a:t>test</a:t>
          </a:r>
          <a:endParaRPr lang="en-US" dirty="0"/>
        </a:p>
      </dgm:t>
    </dgm:pt>
    <dgm:pt modelId="{A40D5166-503F-E142-A313-D58F21A805EA}" type="parTrans" cxnId="{48D4C616-52CC-7D48-855E-1CF9C214761D}">
      <dgm:prSet/>
      <dgm:spPr/>
      <dgm:t>
        <a:bodyPr/>
        <a:lstStyle/>
        <a:p>
          <a:endParaRPr lang="en-US"/>
        </a:p>
      </dgm:t>
    </dgm:pt>
    <dgm:pt modelId="{8C8EB678-7B0D-EA44-B256-FE0B33A38456}" type="sibTrans" cxnId="{48D4C616-52CC-7D48-855E-1CF9C214761D}">
      <dgm:prSet/>
      <dgm:spPr/>
      <dgm:t>
        <a:bodyPr/>
        <a:lstStyle/>
        <a:p>
          <a:endParaRPr lang="en-US"/>
        </a:p>
      </dgm:t>
    </dgm:pt>
    <dgm:pt modelId="{730A32A3-30DD-FC4C-AD30-E6D41908CD07}">
      <dgm:prSet/>
      <dgm:spPr/>
      <dgm:t>
        <a:bodyPr/>
        <a:lstStyle/>
        <a:p>
          <a:r>
            <a:rPr lang="en-US" dirty="0" smtClean="0"/>
            <a:t>Factorial ANOVA</a:t>
          </a:r>
          <a:endParaRPr lang="en-US" dirty="0"/>
        </a:p>
      </dgm:t>
    </dgm:pt>
    <dgm:pt modelId="{C3E1FEFD-B590-8143-ABF1-0713A18EDD32}" type="parTrans" cxnId="{2D55907F-327E-044C-8E55-B1D10C58C3B0}">
      <dgm:prSet/>
      <dgm:spPr/>
      <dgm:t>
        <a:bodyPr/>
        <a:lstStyle/>
        <a:p>
          <a:endParaRPr lang="en-US"/>
        </a:p>
      </dgm:t>
    </dgm:pt>
    <dgm:pt modelId="{A61F9BD0-4FBD-8143-A0E1-9584DF18F0A5}" type="sibTrans" cxnId="{2D55907F-327E-044C-8E55-B1D10C58C3B0}">
      <dgm:prSet/>
      <dgm:spPr/>
      <dgm:t>
        <a:bodyPr/>
        <a:lstStyle/>
        <a:p>
          <a:endParaRPr lang="en-US"/>
        </a:p>
      </dgm:t>
    </dgm:pt>
    <dgm:pt modelId="{F5F8A43B-C356-E247-A8C7-BBB51646BCF1}">
      <dgm:prSet/>
      <dgm:spPr/>
      <dgm:t>
        <a:bodyPr/>
        <a:lstStyle/>
        <a:p>
          <a:r>
            <a:rPr lang="en-US" dirty="0" smtClean="0"/>
            <a:t>One-way within- groups ANOVA</a:t>
          </a:r>
          <a:endParaRPr lang="en-US" dirty="0"/>
        </a:p>
      </dgm:t>
    </dgm:pt>
    <dgm:pt modelId="{F17DA6A5-120D-2048-A788-701DBFBCBDD7}" type="parTrans" cxnId="{AB1BB012-7B0F-4546-9527-721D725809C8}">
      <dgm:prSet/>
      <dgm:spPr/>
      <dgm:t>
        <a:bodyPr/>
        <a:lstStyle/>
        <a:p>
          <a:endParaRPr lang="en-US"/>
        </a:p>
      </dgm:t>
    </dgm:pt>
    <dgm:pt modelId="{4A94B933-9E9F-8449-B45B-E6805764E32B}" type="sibTrans" cxnId="{AB1BB012-7B0F-4546-9527-721D725809C8}">
      <dgm:prSet/>
      <dgm:spPr/>
      <dgm:t>
        <a:bodyPr/>
        <a:lstStyle/>
        <a:p>
          <a:endParaRPr lang="en-US"/>
        </a:p>
      </dgm:t>
    </dgm:pt>
    <dgm:pt modelId="{DC3EE276-A74D-DB4C-BFEC-776DD10CE712}">
      <dgm:prSet/>
      <dgm:spPr/>
      <dgm:t>
        <a:bodyPr/>
        <a:lstStyle/>
        <a:p>
          <a:r>
            <a:rPr lang="en-US" dirty="0" smtClean="0"/>
            <a:t>One-way between-groups ANOVA</a:t>
          </a:r>
          <a:endParaRPr lang="en-US" dirty="0"/>
        </a:p>
      </dgm:t>
    </dgm:pt>
    <dgm:pt modelId="{BBD1FC5A-6FEF-8B4B-9C39-A13B5CF5BE09}" type="parTrans" cxnId="{12F9DA45-14FF-4443-97F1-65D942DBE74F}">
      <dgm:prSet/>
      <dgm:spPr/>
      <dgm:t>
        <a:bodyPr/>
        <a:lstStyle/>
        <a:p>
          <a:endParaRPr lang="en-US"/>
        </a:p>
      </dgm:t>
    </dgm:pt>
    <dgm:pt modelId="{5CED5CCE-FB4D-4B4D-95CE-E0E13142212D}" type="sibTrans" cxnId="{12F9DA45-14FF-4443-97F1-65D942DBE74F}">
      <dgm:prSet/>
      <dgm:spPr/>
      <dgm:t>
        <a:bodyPr/>
        <a:lstStyle/>
        <a:p>
          <a:endParaRPr lang="en-US"/>
        </a:p>
      </dgm:t>
    </dgm:pt>
    <dgm:pt modelId="{9E642804-0A4B-AE41-84AF-C57AC20769E5}">
      <dgm:prSet/>
      <dgm:spPr/>
      <dgm:t>
        <a:bodyPr/>
        <a:lstStyle/>
        <a:p>
          <a:r>
            <a:rPr lang="en-US" dirty="0" smtClean="0"/>
            <a:t>Chi-square test for goodness of fit</a:t>
          </a:r>
          <a:endParaRPr lang="en-US" dirty="0"/>
        </a:p>
      </dgm:t>
    </dgm:pt>
    <dgm:pt modelId="{AFE52D3E-DA8B-C049-BE01-BE1A4BCDAFDE}" type="parTrans" cxnId="{4C011DD4-2AA1-C14A-9DBD-3838D0DF3F58}">
      <dgm:prSet/>
      <dgm:spPr/>
      <dgm:t>
        <a:bodyPr/>
        <a:lstStyle/>
        <a:p>
          <a:endParaRPr lang="en-US"/>
        </a:p>
      </dgm:t>
    </dgm:pt>
    <dgm:pt modelId="{DA42C4E4-95AF-594E-A78B-3059F3FCA068}" type="sibTrans" cxnId="{4C011DD4-2AA1-C14A-9DBD-3838D0DF3F58}">
      <dgm:prSet/>
      <dgm:spPr/>
      <dgm:t>
        <a:bodyPr/>
        <a:lstStyle/>
        <a:p>
          <a:endParaRPr lang="en-US"/>
        </a:p>
      </dgm:t>
    </dgm:pt>
    <dgm:pt modelId="{42A53768-5167-A149-AB3B-061AC346BCC7}">
      <dgm:prSet/>
      <dgm:spPr/>
      <dgm:t>
        <a:bodyPr/>
        <a:lstStyle/>
        <a:p>
          <a:r>
            <a:rPr lang="en-US" dirty="0" smtClean="0"/>
            <a:t>Chi-square test for independence</a:t>
          </a:r>
          <a:endParaRPr lang="en-US" dirty="0"/>
        </a:p>
      </dgm:t>
    </dgm:pt>
    <dgm:pt modelId="{799C15FE-5C24-7E42-903A-F828825F79E9}" type="parTrans" cxnId="{79B8DF0E-B28F-B940-8DFF-512EF7E38D8E}">
      <dgm:prSet/>
      <dgm:spPr/>
      <dgm:t>
        <a:bodyPr/>
        <a:lstStyle/>
        <a:p>
          <a:endParaRPr lang="en-US"/>
        </a:p>
      </dgm:t>
    </dgm:pt>
    <dgm:pt modelId="{B5494DD2-4D09-E641-AFCA-65E0C4BA18BF}" type="sibTrans" cxnId="{79B8DF0E-B28F-B940-8DFF-512EF7E38D8E}">
      <dgm:prSet/>
      <dgm:spPr/>
      <dgm:t>
        <a:bodyPr/>
        <a:lstStyle/>
        <a:p>
          <a:endParaRPr lang="en-US"/>
        </a:p>
      </dgm:t>
    </dgm:pt>
    <dgm:pt modelId="{F79B1E4E-854E-0B49-814D-C66500BEFCAE}">
      <dgm:prSet/>
      <dgm:spPr/>
      <dgm:t>
        <a:bodyPr/>
        <a:lstStyle/>
        <a:p>
          <a:r>
            <a:rPr lang="en-US" dirty="0" smtClean="0"/>
            <a:t>Spearman rank-order correlation</a:t>
          </a:r>
          <a:endParaRPr lang="en-US" dirty="0"/>
        </a:p>
      </dgm:t>
    </dgm:pt>
    <dgm:pt modelId="{CFD4CAD8-60E0-F64F-B19B-4EFECB1FD742}" type="parTrans" cxnId="{FB884D98-876A-9E4C-8A53-B760BEE04982}">
      <dgm:prSet/>
      <dgm:spPr/>
      <dgm:t>
        <a:bodyPr/>
        <a:lstStyle/>
        <a:p>
          <a:endParaRPr lang="en-US"/>
        </a:p>
      </dgm:t>
    </dgm:pt>
    <dgm:pt modelId="{E0FD6844-A006-A641-BC13-60491DF76673}" type="sibTrans" cxnId="{FB884D98-876A-9E4C-8A53-B760BEE04982}">
      <dgm:prSet/>
      <dgm:spPr/>
      <dgm:t>
        <a:bodyPr/>
        <a:lstStyle/>
        <a:p>
          <a:endParaRPr lang="en-US"/>
        </a:p>
      </dgm:t>
    </dgm:pt>
    <dgm:pt modelId="{16CD5E84-B68C-0943-ACE0-C172E77FB6EA}">
      <dgm:prSet/>
      <dgm:spPr/>
      <dgm:t>
        <a:bodyPr/>
        <a:lstStyle/>
        <a:p>
          <a:r>
            <a:rPr lang="en-US" dirty="0" smtClean="0"/>
            <a:t>Wilcoxon signed-rank test</a:t>
          </a:r>
          <a:endParaRPr lang="en-US" dirty="0"/>
        </a:p>
      </dgm:t>
    </dgm:pt>
    <dgm:pt modelId="{CDCBD326-42C7-E347-B5BA-43C2F7AF0C7D}" type="parTrans" cxnId="{4A2B679B-A047-8E46-AA80-3F1DEE9E6A0F}">
      <dgm:prSet/>
      <dgm:spPr/>
      <dgm:t>
        <a:bodyPr/>
        <a:lstStyle/>
        <a:p>
          <a:endParaRPr lang="en-US"/>
        </a:p>
      </dgm:t>
    </dgm:pt>
    <dgm:pt modelId="{675368FA-B61E-B64E-B120-0F90473D185B}" type="sibTrans" cxnId="{4A2B679B-A047-8E46-AA80-3F1DEE9E6A0F}">
      <dgm:prSet/>
      <dgm:spPr/>
      <dgm:t>
        <a:bodyPr/>
        <a:lstStyle/>
        <a:p>
          <a:endParaRPr lang="en-US"/>
        </a:p>
      </dgm:t>
    </dgm:pt>
    <dgm:pt modelId="{4B9C485B-1426-A740-9D73-5009BF53E136}">
      <dgm:prSet/>
      <dgm:spPr/>
      <dgm:t>
        <a:bodyPr/>
        <a:lstStyle/>
        <a:p>
          <a:r>
            <a:rPr lang="en-US" dirty="0" smtClean="0"/>
            <a:t>Mann-Whitney U</a:t>
          </a:r>
          <a:r>
            <a:rPr lang="en-US" i="1" u="sng" dirty="0" smtClean="0"/>
            <a:t> test</a:t>
          </a:r>
          <a:endParaRPr lang="en-US" dirty="0"/>
        </a:p>
      </dgm:t>
    </dgm:pt>
    <dgm:pt modelId="{F41A324D-4FC3-DE4A-A609-82AF8E201F47}" type="parTrans" cxnId="{09BFBA25-CF48-9948-8378-382B459D139C}">
      <dgm:prSet/>
      <dgm:spPr/>
      <dgm:t>
        <a:bodyPr/>
        <a:lstStyle/>
        <a:p>
          <a:endParaRPr lang="en-US"/>
        </a:p>
      </dgm:t>
    </dgm:pt>
    <dgm:pt modelId="{620EB6E0-5F69-3E4D-B5A6-8C2705726DD6}" type="sibTrans" cxnId="{09BFBA25-CF48-9948-8378-382B459D139C}">
      <dgm:prSet/>
      <dgm:spPr/>
      <dgm:t>
        <a:bodyPr/>
        <a:lstStyle/>
        <a:p>
          <a:endParaRPr lang="en-US"/>
        </a:p>
      </dgm:t>
    </dgm:pt>
    <dgm:pt modelId="{A8842ED6-1755-FC46-AEB2-199CE362F52E}">
      <dgm:prSet/>
      <dgm:spPr/>
      <dgm:t>
        <a:bodyPr/>
        <a:lstStyle/>
        <a:p>
          <a:r>
            <a:rPr lang="en-US" dirty="0" err="1" smtClean="0"/>
            <a:t>Kruskal</a:t>
          </a:r>
          <a:r>
            <a:rPr lang="en-US" dirty="0" smtClean="0"/>
            <a:t>-Wallis  H test</a:t>
          </a:r>
          <a:endParaRPr lang="en-US" dirty="0"/>
        </a:p>
      </dgm:t>
    </dgm:pt>
    <dgm:pt modelId="{D0841D9D-796B-8445-8AC3-4E5018336BFF}" type="parTrans" cxnId="{CD4EC3B1-AC8A-4F4C-B4AF-A9EEABCA5766}">
      <dgm:prSet/>
      <dgm:spPr/>
      <dgm:t>
        <a:bodyPr/>
        <a:lstStyle/>
        <a:p>
          <a:endParaRPr lang="en-US"/>
        </a:p>
      </dgm:t>
    </dgm:pt>
    <dgm:pt modelId="{58E9E71A-EAEA-7442-A0F7-AF5DD249BB91}" type="sibTrans" cxnId="{CD4EC3B1-AC8A-4F4C-B4AF-A9EEABCA5766}">
      <dgm:prSet/>
      <dgm:spPr/>
      <dgm:t>
        <a:bodyPr/>
        <a:lstStyle/>
        <a:p>
          <a:endParaRPr lang="en-US"/>
        </a:p>
      </dgm:t>
    </dgm:pt>
    <dgm:pt modelId="{5C3BF250-8745-DB49-AABD-4D6BF6ABDC4D}" type="pres">
      <dgm:prSet presAssocID="{2D7A7EF6-965B-E549-BF9E-A2ABE4CC6B72}" presName="Name0" presStyleCnt="0">
        <dgm:presLayoutVars>
          <dgm:dir/>
          <dgm:resizeHandles val="exact"/>
        </dgm:presLayoutVars>
      </dgm:prSet>
      <dgm:spPr/>
      <dgm:t>
        <a:bodyPr/>
        <a:lstStyle/>
        <a:p>
          <a:endParaRPr lang="en-US"/>
        </a:p>
      </dgm:t>
    </dgm:pt>
    <dgm:pt modelId="{F5655888-F321-174D-8E2D-D171BFDB2FF3}" type="pres">
      <dgm:prSet presAssocID="{7142296C-E059-FD45-97DD-3AF477E416F0}" presName="composite" presStyleCnt="0"/>
      <dgm:spPr/>
    </dgm:pt>
    <dgm:pt modelId="{FCD2857E-3C8F-344C-8193-487F31EBA28B}" type="pres">
      <dgm:prSet presAssocID="{7142296C-E059-FD45-97DD-3AF477E416F0}" presName="rect1" presStyleLbl="bgImgPlace1" presStyleIdx="0" presStyleCnt="15"/>
      <dgm:spPr>
        <a:blipFill>
          <a:blip xmlns:r="http://schemas.openxmlformats.org/officeDocument/2006/relationships" r:embed="rId1">
            <a:extLst>
              <a:ext uri="{28A0092B-C50C-407E-A947-70E740481C1C}">
                <a14:useLocalDpi xmlns:a14="http://schemas.microsoft.com/office/drawing/2010/main" val="0"/>
              </a:ext>
            </a:extLst>
          </a:blip>
          <a:srcRect/>
          <a:stretch>
            <a:fillRect l="-3000" r="-3000"/>
          </a:stretch>
        </a:blipFill>
      </dgm:spPr>
    </dgm:pt>
    <dgm:pt modelId="{CC059B67-2904-294D-A554-7A2C89B4193D}" type="pres">
      <dgm:prSet presAssocID="{7142296C-E059-FD45-97DD-3AF477E416F0}" presName="wedgeRectCallout1" presStyleLbl="node1" presStyleIdx="0" presStyleCnt="15">
        <dgm:presLayoutVars>
          <dgm:bulletEnabled val="1"/>
        </dgm:presLayoutVars>
      </dgm:prSet>
      <dgm:spPr/>
      <dgm:t>
        <a:bodyPr/>
        <a:lstStyle/>
        <a:p>
          <a:endParaRPr lang="en-US"/>
        </a:p>
      </dgm:t>
    </dgm:pt>
    <dgm:pt modelId="{A824F619-6E9E-FB47-A0F2-1A3FDDDFFEB7}" type="pres">
      <dgm:prSet presAssocID="{793B5948-D8A3-2F49-A35B-2B9D2F5FEE9A}" presName="sibTrans" presStyleCnt="0"/>
      <dgm:spPr/>
    </dgm:pt>
    <dgm:pt modelId="{D0976114-175E-9349-90CD-B49415766912}" type="pres">
      <dgm:prSet presAssocID="{74CDE67D-B9E3-C240-BE71-3ED7A4254A16}" presName="composite" presStyleCnt="0"/>
      <dgm:spPr/>
    </dgm:pt>
    <dgm:pt modelId="{AD2B592F-3C1E-C444-87A3-B5B47D78EDDC}" type="pres">
      <dgm:prSet presAssocID="{74CDE67D-B9E3-C240-BE71-3ED7A4254A16}" presName="rect1" presStyleLbl="bgImgPlace1" presStyleIdx="1" presStyleCnt="15"/>
      <dgm:spPr>
        <a:blipFill>
          <a:blip xmlns:r="http://schemas.openxmlformats.org/officeDocument/2006/relationships" r:embed="rId1">
            <a:extLst>
              <a:ext uri="{28A0092B-C50C-407E-A947-70E740481C1C}">
                <a14:useLocalDpi xmlns:a14="http://schemas.microsoft.com/office/drawing/2010/main" val="0"/>
              </a:ext>
            </a:extLst>
          </a:blip>
          <a:srcRect/>
          <a:stretch>
            <a:fillRect l="-3000" r="-3000"/>
          </a:stretch>
        </a:blipFill>
      </dgm:spPr>
    </dgm:pt>
    <dgm:pt modelId="{5451EE41-840B-4C47-966D-E567DF424BA3}" type="pres">
      <dgm:prSet presAssocID="{74CDE67D-B9E3-C240-BE71-3ED7A4254A16}" presName="wedgeRectCallout1" presStyleLbl="node1" presStyleIdx="1" presStyleCnt="15">
        <dgm:presLayoutVars>
          <dgm:bulletEnabled val="1"/>
        </dgm:presLayoutVars>
      </dgm:prSet>
      <dgm:spPr/>
      <dgm:t>
        <a:bodyPr/>
        <a:lstStyle/>
        <a:p>
          <a:endParaRPr lang="en-US"/>
        </a:p>
      </dgm:t>
    </dgm:pt>
    <dgm:pt modelId="{E9429141-262F-A54A-96A9-C47FF61D9E68}" type="pres">
      <dgm:prSet presAssocID="{DB9D55EF-C6C5-484B-AC38-207EC09AB419}" presName="sibTrans" presStyleCnt="0"/>
      <dgm:spPr/>
    </dgm:pt>
    <dgm:pt modelId="{61EC0C41-D468-6945-A8A5-AF4C466E0A83}" type="pres">
      <dgm:prSet presAssocID="{446AC7E2-F651-C743-A5A8-56F906B33C6B}" presName="composite" presStyleCnt="0"/>
      <dgm:spPr/>
    </dgm:pt>
    <dgm:pt modelId="{CBB4010B-0543-F44F-A391-D424F1383779}" type="pres">
      <dgm:prSet presAssocID="{446AC7E2-F651-C743-A5A8-56F906B33C6B}" presName="rect1" presStyleLbl="bgImgPlace1" presStyleIdx="2" presStyleCnt="15"/>
      <dgm:spPr>
        <a:blipFill>
          <a:blip xmlns:r="http://schemas.openxmlformats.org/officeDocument/2006/relationships" r:embed="rId1">
            <a:extLst>
              <a:ext uri="{28A0092B-C50C-407E-A947-70E740481C1C}">
                <a14:useLocalDpi xmlns:a14="http://schemas.microsoft.com/office/drawing/2010/main" val="0"/>
              </a:ext>
            </a:extLst>
          </a:blip>
          <a:srcRect/>
          <a:stretch>
            <a:fillRect l="-3000" r="-3000"/>
          </a:stretch>
        </a:blipFill>
      </dgm:spPr>
    </dgm:pt>
    <dgm:pt modelId="{CA1BECCE-C1A5-724C-AF2C-0B7ECB780D1F}" type="pres">
      <dgm:prSet presAssocID="{446AC7E2-F651-C743-A5A8-56F906B33C6B}" presName="wedgeRectCallout1" presStyleLbl="node1" presStyleIdx="2" presStyleCnt="15">
        <dgm:presLayoutVars>
          <dgm:bulletEnabled val="1"/>
        </dgm:presLayoutVars>
      </dgm:prSet>
      <dgm:spPr/>
      <dgm:t>
        <a:bodyPr/>
        <a:lstStyle/>
        <a:p>
          <a:endParaRPr lang="en-US"/>
        </a:p>
      </dgm:t>
    </dgm:pt>
    <dgm:pt modelId="{AAA6ECA8-B446-3A45-8105-5042B0DCE149}" type="pres">
      <dgm:prSet presAssocID="{6D200993-5669-B24A-9934-E99797192F59}" presName="sibTrans" presStyleCnt="0"/>
      <dgm:spPr/>
    </dgm:pt>
    <dgm:pt modelId="{5BBBFB43-26CE-264E-8861-C6C8A35125AE}" type="pres">
      <dgm:prSet presAssocID="{BFD060C7-B8D6-A542-AB85-F20F0EAC318C}" presName="composite" presStyleCnt="0"/>
      <dgm:spPr/>
    </dgm:pt>
    <dgm:pt modelId="{59895278-D9E1-FD4D-A299-8280D902F635}" type="pres">
      <dgm:prSet presAssocID="{BFD060C7-B8D6-A542-AB85-F20F0EAC318C}" presName="rect1" presStyleLbl="bgImgPlace1" presStyleIdx="3" presStyleCnt="15"/>
      <dgm:spPr>
        <a:blipFill>
          <a:blip xmlns:r="http://schemas.openxmlformats.org/officeDocument/2006/relationships" r:embed="rId1">
            <a:extLst>
              <a:ext uri="{28A0092B-C50C-407E-A947-70E740481C1C}">
                <a14:useLocalDpi xmlns:a14="http://schemas.microsoft.com/office/drawing/2010/main" val="0"/>
              </a:ext>
            </a:extLst>
          </a:blip>
          <a:srcRect/>
          <a:stretch>
            <a:fillRect l="-3000" r="-3000"/>
          </a:stretch>
        </a:blipFill>
      </dgm:spPr>
    </dgm:pt>
    <dgm:pt modelId="{161BFB5B-3190-8A45-A31B-2FEA0B5A5D7A}" type="pres">
      <dgm:prSet presAssocID="{BFD060C7-B8D6-A542-AB85-F20F0EAC318C}" presName="wedgeRectCallout1" presStyleLbl="node1" presStyleIdx="3" presStyleCnt="15">
        <dgm:presLayoutVars>
          <dgm:bulletEnabled val="1"/>
        </dgm:presLayoutVars>
      </dgm:prSet>
      <dgm:spPr/>
      <dgm:t>
        <a:bodyPr/>
        <a:lstStyle/>
        <a:p>
          <a:endParaRPr lang="en-US"/>
        </a:p>
      </dgm:t>
    </dgm:pt>
    <dgm:pt modelId="{3CA7E392-1174-F041-AAE6-5A316AEEAF2C}" type="pres">
      <dgm:prSet presAssocID="{8C8EB678-7B0D-EA44-B256-FE0B33A38456}" presName="sibTrans" presStyleCnt="0"/>
      <dgm:spPr/>
    </dgm:pt>
    <dgm:pt modelId="{72E54988-7070-6446-A891-1AE6E73F4C6E}" type="pres">
      <dgm:prSet presAssocID="{730A32A3-30DD-FC4C-AD30-E6D41908CD07}" presName="composite" presStyleCnt="0"/>
      <dgm:spPr/>
    </dgm:pt>
    <dgm:pt modelId="{3FF68955-4ED7-BE4D-98D5-579AAAE86358}" type="pres">
      <dgm:prSet presAssocID="{730A32A3-30DD-FC4C-AD30-E6D41908CD07}" presName="rect1" presStyleLbl="bgImgPlace1" presStyleIdx="4" presStyleCnt="15"/>
      <dgm:spPr>
        <a:blipFill>
          <a:blip xmlns:r="http://schemas.openxmlformats.org/officeDocument/2006/relationships" r:embed="rId1">
            <a:extLst>
              <a:ext uri="{28A0092B-C50C-407E-A947-70E740481C1C}">
                <a14:useLocalDpi xmlns:a14="http://schemas.microsoft.com/office/drawing/2010/main" val="0"/>
              </a:ext>
            </a:extLst>
          </a:blip>
          <a:srcRect/>
          <a:stretch>
            <a:fillRect l="-3000" r="-3000"/>
          </a:stretch>
        </a:blipFill>
      </dgm:spPr>
    </dgm:pt>
    <dgm:pt modelId="{3ED705E1-EB8F-8546-ABBC-1BF4853A5024}" type="pres">
      <dgm:prSet presAssocID="{730A32A3-30DD-FC4C-AD30-E6D41908CD07}" presName="wedgeRectCallout1" presStyleLbl="node1" presStyleIdx="4" presStyleCnt="15">
        <dgm:presLayoutVars>
          <dgm:bulletEnabled val="1"/>
        </dgm:presLayoutVars>
      </dgm:prSet>
      <dgm:spPr/>
      <dgm:t>
        <a:bodyPr/>
        <a:lstStyle/>
        <a:p>
          <a:endParaRPr lang="en-US"/>
        </a:p>
      </dgm:t>
    </dgm:pt>
    <dgm:pt modelId="{F7067D12-E960-EF46-80FF-8D8D074502CE}" type="pres">
      <dgm:prSet presAssocID="{A61F9BD0-4FBD-8143-A0E1-9584DF18F0A5}" presName="sibTrans" presStyleCnt="0"/>
      <dgm:spPr/>
    </dgm:pt>
    <dgm:pt modelId="{E61112C8-0013-2A43-AADF-A3D1C4CFD140}" type="pres">
      <dgm:prSet presAssocID="{F5F8A43B-C356-E247-A8C7-BBB51646BCF1}" presName="composite" presStyleCnt="0"/>
      <dgm:spPr/>
    </dgm:pt>
    <dgm:pt modelId="{923E26E9-DE3E-8E49-ADAC-9536E289FDE2}" type="pres">
      <dgm:prSet presAssocID="{F5F8A43B-C356-E247-A8C7-BBB51646BCF1}" presName="rect1" presStyleLbl="bgImgPlace1" presStyleIdx="5" presStyleCnt="15"/>
      <dgm:spPr>
        <a:blipFill>
          <a:blip xmlns:r="http://schemas.openxmlformats.org/officeDocument/2006/relationships" r:embed="rId1">
            <a:extLst>
              <a:ext uri="{28A0092B-C50C-407E-A947-70E740481C1C}">
                <a14:useLocalDpi xmlns:a14="http://schemas.microsoft.com/office/drawing/2010/main" val="0"/>
              </a:ext>
            </a:extLst>
          </a:blip>
          <a:srcRect/>
          <a:stretch>
            <a:fillRect l="-3000" r="-3000"/>
          </a:stretch>
        </a:blipFill>
      </dgm:spPr>
    </dgm:pt>
    <dgm:pt modelId="{38D58D56-3447-2047-A330-03AFF0928703}" type="pres">
      <dgm:prSet presAssocID="{F5F8A43B-C356-E247-A8C7-BBB51646BCF1}" presName="wedgeRectCallout1" presStyleLbl="node1" presStyleIdx="5" presStyleCnt="15">
        <dgm:presLayoutVars>
          <dgm:bulletEnabled val="1"/>
        </dgm:presLayoutVars>
      </dgm:prSet>
      <dgm:spPr/>
      <dgm:t>
        <a:bodyPr/>
        <a:lstStyle/>
        <a:p>
          <a:endParaRPr lang="en-US"/>
        </a:p>
      </dgm:t>
    </dgm:pt>
    <dgm:pt modelId="{416756AE-E68A-CC45-8BEE-E1CAF38CCE72}" type="pres">
      <dgm:prSet presAssocID="{4A94B933-9E9F-8449-B45B-E6805764E32B}" presName="sibTrans" presStyleCnt="0"/>
      <dgm:spPr/>
    </dgm:pt>
    <dgm:pt modelId="{D57975B2-2F64-F544-8DE8-22DE139EDC47}" type="pres">
      <dgm:prSet presAssocID="{DC3EE276-A74D-DB4C-BFEC-776DD10CE712}" presName="composite" presStyleCnt="0"/>
      <dgm:spPr/>
    </dgm:pt>
    <dgm:pt modelId="{7C134810-E18F-054E-9955-5DF8E4BBF8F5}" type="pres">
      <dgm:prSet presAssocID="{DC3EE276-A74D-DB4C-BFEC-776DD10CE712}" presName="rect1" presStyleLbl="bgImgPlace1" presStyleIdx="6" presStyleCnt="15"/>
      <dgm:spPr>
        <a:blipFill>
          <a:blip xmlns:r="http://schemas.openxmlformats.org/officeDocument/2006/relationships" r:embed="rId1">
            <a:extLst>
              <a:ext uri="{28A0092B-C50C-407E-A947-70E740481C1C}">
                <a14:useLocalDpi xmlns:a14="http://schemas.microsoft.com/office/drawing/2010/main" val="0"/>
              </a:ext>
            </a:extLst>
          </a:blip>
          <a:srcRect/>
          <a:stretch>
            <a:fillRect l="-3000" r="-3000"/>
          </a:stretch>
        </a:blipFill>
      </dgm:spPr>
    </dgm:pt>
    <dgm:pt modelId="{8FA087CE-D597-A44C-AA21-8F1397263ECD}" type="pres">
      <dgm:prSet presAssocID="{DC3EE276-A74D-DB4C-BFEC-776DD10CE712}" presName="wedgeRectCallout1" presStyleLbl="node1" presStyleIdx="6" presStyleCnt="15">
        <dgm:presLayoutVars>
          <dgm:bulletEnabled val="1"/>
        </dgm:presLayoutVars>
      </dgm:prSet>
      <dgm:spPr/>
      <dgm:t>
        <a:bodyPr/>
        <a:lstStyle/>
        <a:p>
          <a:endParaRPr lang="en-US"/>
        </a:p>
      </dgm:t>
    </dgm:pt>
    <dgm:pt modelId="{D72C31CD-230A-D045-B893-7B7B8B81CE98}" type="pres">
      <dgm:prSet presAssocID="{5CED5CCE-FB4D-4B4D-95CE-E0E13142212D}" presName="sibTrans" presStyleCnt="0"/>
      <dgm:spPr/>
    </dgm:pt>
    <dgm:pt modelId="{5EE52A4C-1BB4-7F4C-970F-55F7378BE8FE}" type="pres">
      <dgm:prSet presAssocID="{9E642804-0A4B-AE41-84AF-C57AC20769E5}" presName="composite" presStyleCnt="0"/>
      <dgm:spPr/>
    </dgm:pt>
    <dgm:pt modelId="{53C14DCD-CCB1-EB4A-A778-2388AA8EE5D0}" type="pres">
      <dgm:prSet presAssocID="{9E642804-0A4B-AE41-84AF-C57AC20769E5}" presName="rect1" presStyleLbl="bgImgPlace1" presStyleIdx="7" presStyleCnt="15"/>
      <dgm:spPr>
        <a:blipFill>
          <a:blip xmlns:r="http://schemas.openxmlformats.org/officeDocument/2006/relationships" r:embed="rId1">
            <a:extLst>
              <a:ext uri="{28A0092B-C50C-407E-A947-70E740481C1C}">
                <a14:useLocalDpi xmlns:a14="http://schemas.microsoft.com/office/drawing/2010/main" val="0"/>
              </a:ext>
            </a:extLst>
          </a:blip>
          <a:srcRect/>
          <a:stretch>
            <a:fillRect l="-3000" r="-3000"/>
          </a:stretch>
        </a:blipFill>
      </dgm:spPr>
    </dgm:pt>
    <dgm:pt modelId="{FAECF0CA-FE1D-134F-AE51-03762A4E72E4}" type="pres">
      <dgm:prSet presAssocID="{9E642804-0A4B-AE41-84AF-C57AC20769E5}" presName="wedgeRectCallout1" presStyleLbl="node1" presStyleIdx="7" presStyleCnt="15">
        <dgm:presLayoutVars>
          <dgm:bulletEnabled val="1"/>
        </dgm:presLayoutVars>
      </dgm:prSet>
      <dgm:spPr/>
      <dgm:t>
        <a:bodyPr/>
        <a:lstStyle/>
        <a:p>
          <a:endParaRPr lang="en-US"/>
        </a:p>
      </dgm:t>
    </dgm:pt>
    <dgm:pt modelId="{C3E4FF7F-006D-784F-BB92-A51805B82BFD}" type="pres">
      <dgm:prSet presAssocID="{DA42C4E4-95AF-594E-A78B-3059F3FCA068}" presName="sibTrans" presStyleCnt="0"/>
      <dgm:spPr/>
    </dgm:pt>
    <dgm:pt modelId="{49A5173C-5566-6243-8222-C307DAEBDA40}" type="pres">
      <dgm:prSet presAssocID="{42A53768-5167-A149-AB3B-061AC346BCC7}" presName="composite" presStyleCnt="0"/>
      <dgm:spPr/>
    </dgm:pt>
    <dgm:pt modelId="{31A80C19-11EA-9B47-BC27-FD0B77DBC807}" type="pres">
      <dgm:prSet presAssocID="{42A53768-5167-A149-AB3B-061AC346BCC7}" presName="rect1" presStyleLbl="bgImgPlace1" presStyleIdx="8" presStyleCnt="15"/>
      <dgm:spPr>
        <a:blipFill>
          <a:blip xmlns:r="http://schemas.openxmlformats.org/officeDocument/2006/relationships" r:embed="rId1">
            <a:extLst>
              <a:ext uri="{28A0092B-C50C-407E-A947-70E740481C1C}">
                <a14:useLocalDpi xmlns:a14="http://schemas.microsoft.com/office/drawing/2010/main" val="0"/>
              </a:ext>
            </a:extLst>
          </a:blip>
          <a:srcRect/>
          <a:stretch>
            <a:fillRect l="-3000" r="-3000"/>
          </a:stretch>
        </a:blipFill>
      </dgm:spPr>
    </dgm:pt>
    <dgm:pt modelId="{6C5CE9E3-5620-C24B-888B-2331F00C1F60}" type="pres">
      <dgm:prSet presAssocID="{42A53768-5167-A149-AB3B-061AC346BCC7}" presName="wedgeRectCallout1" presStyleLbl="node1" presStyleIdx="8" presStyleCnt="15">
        <dgm:presLayoutVars>
          <dgm:bulletEnabled val="1"/>
        </dgm:presLayoutVars>
      </dgm:prSet>
      <dgm:spPr/>
      <dgm:t>
        <a:bodyPr/>
        <a:lstStyle/>
        <a:p>
          <a:endParaRPr lang="en-US"/>
        </a:p>
      </dgm:t>
    </dgm:pt>
    <dgm:pt modelId="{054B73F7-6ADA-7441-9466-393A42FCE0F2}" type="pres">
      <dgm:prSet presAssocID="{B5494DD2-4D09-E641-AFCA-65E0C4BA18BF}" presName="sibTrans" presStyleCnt="0"/>
      <dgm:spPr/>
    </dgm:pt>
    <dgm:pt modelId="{3B329EDD-CD8B-7647-B9FC-104EB2655102}" type="pres">
      <dgm:prSet presAssocID="{F79B1E4E-854E-0B49-814D-C66500BEFCAE}" presName="composite" presStyleCnt="0"/>
      <dgm:spPr/>
    </dgm:pt>
    <dgm:pt modelId="{24796369-8145-B547-BF38-41AD663BAD36}" type="pres">
      <dgm:prSet presAssocID="{F79B1E4E-854E-0B49-814D-C66500BEFCAE}" presName="rect1" presStyleLbl="bgImgPlace1" presStyleIdx="9" presStyleCnt="15"/>
      <dgm:spPr>
        <a:blipFill>
          <a:blip xmlns:r="http://schemas.openxmlformats.org/officeDocument/2006/relationships" r:embed="rId1">
            <a:extLst>
              <a:ext uri="{28A0092B-C50C-407E-A947-70E740481C1C}">
                <a14:useLocalDpi xmlns:a14="http://schemas.microsoft.com/office/drawing/2010/main" val="0"/>
              </a:ext>
            </a:extLst>
          </a:blip>
          <a:srcRect/>
          <a:stretch>
            <a:fillRect l="-3000" r="-3000"/>
          </a:stretch>
        </a:blipFill>
      </dgm:spPr>
    </dgm:pt>
    <dgm:pt modelId="{884899D5-22DF-1542-A343-87CDDF8B63CE}" type="pres">
      <dgm:prSet presAssocID="{F79B1E4E-854E-0B49-814D-C66500BEFCAE}" presName="wedgeRectCallout1" presStyleLbl="node1" presStyleIdx="9" presStyleCnt="15">
        <dgm:presLayoutVars>
          <dgm:bulletEnabled val="1"/>
        </dgm:presLayoutVars>
      </dgm:prSet>
      <dgm:spPr/>
      <dgm:t>
        <a:bodyPr/>
        <a:lstStyle/>
        <a:p>
          <a:endParaRPr lang="en-US"/>
        </a:p>
      </dgm:t>
    </dgm:pt>
    <dgm:pt modelId="{9E0B2965-8CE4-7142-BECB-4DF60AEA54A8}" type="pres">
      <dgm:prSet presAssocID="{E0FD6844-A006-A641-BC13-60491DF76673}" presName="sibTrans" presStyleCnt="0"/>
      <dgm:spPr/>
    </dgm:pt>
    <dgm:pt modelId="{13DC8BE7-2B81-F648-8C37-66FCEA8F3750}" type="pres">
      <dgm:prSet presAssocID="{16CD5E84-B68C-0943-ACE0-C172E77FB6EA}" presName="composite" presStyleCnt="0"/>
      <dgm:spPr/>
    </dgm:pt>
    <dgm:pt modelId="{3C35FF69-918F-6141-BCD8-F33160DE3403}" type="pres">
      <dgm:prSet presAssocID="{16CD5E84-B68C-0943-ACE0-C172E77FB6EA}" presName="rect1" presStyleLbl="bgImgPlace1" presStyleIdx="10" presStyleCnt="15"/>
      <dgm:spPr>
        <a:blipFill>
          <a:blip xmlns:r="http://schemas.openxmlformats.org/officeDocument/2006/relationships" r:embed="rId1">
            <a:extLst>
              <a:ext uri="{28A0092B-C50C-407E-A947-70E740481C1C}">
                <a14:useLocalDpi xmlns:a14="http://schemas.microsoft.com/office/drawing/2010/main" val="0"/>
              </a:ext>
            </a:extLst>
          </a:blip>
          <a:srcRect/>
          <a:stretch>
            <a:fillRect l="-3000" r="-3000"/>
          </a:stretch>
        </a:blipFill>
      </dgm:spPr>
    </dgm:pt>
    <dgm:pt modelId="{36B3A2D3-6CA5-1B4E-82B3-D88E42515BD5}" type="pres">
      <dgm:prSet presAssocID="{16CD5E84-B68C-0943-ACE0-C172E77FB6EA}" presName="wedgeRectCallout1" presStyleLbl="node1" presStyleIdx="10" presStyleCnt="15">
        <dgm:presLayoutVars>
          <dgm:bulletEnabled val="1"/>
        </dgm:presLayoutVars>
      </dgm:prSet>
      <dgm:spPr/>
      <dgm:t>
        <a:bodyPr/>
        <a:lstStyle/>
        <a:p>
          <a:endParaRPr lang="en-US"/>
        </a:p>
      </dgm:t>
    </dgm:pt>
    <dgm:pt modelId="{ABAF6ED8-ED09-D840-B449-D1B2BEF31B10}" type="pres">
      <dgm:prSet presAssocID="{675368FA-B61E-B64E-B120-0F90473D185B}" presName="sibTrans" presStyleCnt="0"/>
      <dgm:spPr/>
    </dgm:pt>
    <dgm:pt modelId="{EBC67AC9-F4B8-8146-BB9F-F3D49ECEEF5C}" type="pres">
      <dgm:prSet presAssocID="{4B9C485B-1426-A740-9D73-5009BF53E136}" presName="composite" presStyleCnt="0"/>
      <dgm:spPr/>
    </dgm:pt>
    <dgm:pt modelId="{C7779C20-3922-5E4A-97BF-88E700B5954B}" type="pres">
      <dgm:prSet presAssocID="{4B9C485B-1426-A740-9D73-5009BF53E136}" presName="rect1" presStyleLbl="bgImgPlace1" presStyleIdx="11" presStyleCnt="15"/>
      <dgm:spPr>
        <a:blipFill>
          <a:blip xmlns:r="http://schemas.openxmlformats.org/officeDocument/2006/relationships" r:embed="rId1">
            <a:extLst>
              <a:ext uri="{28A0092B-C50C-407E-A947-70E740481C1C}">
                <a14:useLocalDpi xmlns:a14="http://schemas.microsoft.com/office/drawing/2010/main" val="0"/>
              </a:ext>
            </a:extLst>
          </a:blip>
          <a:srcRect/>
          <a:stretch>
            <a:fillRect l="-3000" r="-3000"/>
          </a:stretch>
        </a:blipFill>
      </dgm:spPr>
    </dgm:pt>
    <dgm:pt modelId="{170B170B-2897-6040-BB51-4EDC9F4BD990}" type="pres">
      <dgm:prSet presAssocID="{4B9C485B-1426-A740-9D73-5009BF53E136}" presName="wedgeRectCallout1" presStyleLbl="node1" presStyleIdx="11" presStyleCnt="15">
        <dgm:presLayoutVars>
          <dgm:bulletEnabled val="1"/>
        </dgm:presLayoutVars>
      </dgm:prSet>
      <dgm:spPr/>
      <dgm:t>
        <a:bodyPr/>
        <a:lstStyle/>
        <a:p>
          <a:endParaRPr lang="en-US"/>
        </a:p>
      </dgm:t>
    </dgm:pt>
    <dgm:pt modelId="{BC33A799-4553-CA4E-93B9-009EBF8ED469}" type="pres">
      <dgm:prSet presAssocID="{620EB6E0-5F69-3E4D-B5A6-8C2705726DD6}" presName="sibTrans" presStyleCnt="0"/>
      <dgm:spPr/>
    </dgm:pt>
    <dgm:pt modelId="{939E13AD-A9A1-7149-8A1D-DDA7CEF108F8}" type="pres">
      <dgm:prSet presAssocID="{A8842ED6-1755-FC46-AEB2-199CE362F52E}" presName="composite" presStyleCnt="0"/>
      <dgm:spPr/>
    </dgm:pt>
    <dgm:pt modelId="{6D7C6E58-2DE0-9E41-9B15-59CBDFE534FD}" type="pres">
      <dgm:prSet presAssocID="{A8842ED6-1755-FC46-AEB2-199CE362F52E}" presName="rect1" presStyleLbl="bgImgPlace1" presStyleIdx="12" presStyleCnt="15"/>
      <dgm:spPr>
        <a:blipFill>
          <a:blip xmlns:r="http://schemas.openxmlformats.org/officeDocument/2006/relationships" r:embed="rId1">
            <a:extLst>
              <a:ext uri="{28A0092B-C50C-407E-A947-70E740481C1C}">
                <a14:useLocalDpi xmlns:a14="http://schemas.microsoft.com/office/drawing/2010/main" val="0"/>
              </a:ext>
            </a:extLst>
          </a:blip>
          <a:srcRect/>
          <a:stretch>
            <a:fillRect l="-3000" r="-3000"/>
          </a:stretch>
        </a:blipFill>
      </dgm:spPr>
    </dgm:pt>
    <dgm:pt modelId="{EC9EE66D-BB6A-C14E-9DF2-E218C9678A73}" type="pres">
      <dgm:prSet presAssocID="{A8842ED6-1755-FC46-AEB2-199CE362F52E}" presName="wedgeRectCallout1" presStyleLbl="node1" presStyleIdx="12" presStyleCnt="15">
        <dgm:presLayoutVars>
          <dgm:bulletEnabled val="1"/>
        </dgm:presLayoutVars>
      </dgm:prSet>
      <dgm:spPr/>
      <dgm:t>
        <a:bodyPr/>
        <a:lstStyle/>
        <a:p>
          <a:endParaRPr lang="en-US"/>
        </a:p>
      </dgm:t>
    </dgm:pt>
    <dgm:pt modelId="{642726E1-5E4D-CA42-B3EB-BC81D40BFCB3}" type="pres">
      <dgm:prSet presAssocID="{58E9E71A-EAEA-7442-A0F7-AF5DD249BB91}" presName="sibTrans" presStyleCnt="0"/>
      <dgm:spPr/>
    </dgm:pt>
    <dgm:pt modelId="{4DEBF179-A3A0-6A49-91EF-41E9D84B24F6}" type="pres">
      <dgm:prSet presAssocID="{9038915E-E3E8-8B44-8135-01718BF5B239}" presName="composite" presStyleCnt="0"/>
      <dgm:spPr/>
    </dgm:pt>
    <dgm:pt modelId="{5C3B2ECD-61A3-3A47-AA4F-9150636A619A}" type="pres">
      <dgm:prSet presAssocID="{9038915E-E3E8-8B44-8135-01718BF5B239}" presName="rect1" presStyleLbl="bgImgPlace1" presStyleIdx="13" presStyleCnt="15"/>
      <dgm:spPr>
        <a:blipFill>
          <a:blip xmlns:r="http://schemas.openxmlformats.org/officeDocument/2006/relationships" r:embed="rId1">
            <a:extLst>
              <a:ext uri="{28A0092B-C50C-407E-A947-70E740481C1C}">
                <a14:useLocalDpi xmlns:a14="http://schemas.microsoft.com/office/drawing/2010/main" val="0"/>
              </a:ext>
            </a:extLst>
          </a:blip>
          <a:srcRect/>
          <a:stretch>
            <a:fillRect l="-3000" r="-3000"/>
          </a:stretch>
        </a:blipFill>
      </dgm:spPr>
    </dgm:pt>
    <dgm:pt modelId="{AE1181FF-F511-554C-BD0C-1A8743ECA636}" type="pres">
      <dgm:prSet presAssocID="{9038915E-E3E8-8B44-8135-01718BF5B239}" presName="wedgeRectCallout1" presStyleLbl="node1" presStyleIdx="13" presStyleCnt="15">
        <dgm:presLayoutVars>
          <dgm:bulletEnabled val="1"/>
        </dgm:presLayoutVars>
      </dgm:prSet>
      <dgm:spPr/>
      <dgm:t>
        <a:bodyPr/>
        <a:lstStyle/>
        <a:p>
          <a:endParaRPr lang="en-US"/>
        </a:p>
      </dgm:t>
    </dgm:pt>
    <dgm:pt modelId="{CB8F0303-FE96-7C47-B712-B805F6C5FA7D}" type="pres">
      <dgm:prSet presAssocID="{8F2BDEDB-D5BA-0547-BA4B-AB5D75DDAB2A}" presName="sibTrans" presStyleCnt="0"/>
      <dgm:spPr/>
    </dgm:pt>
    <dgm:pt modelId="{F253C1A1-5363-2E4F-B7BA-981762557644}" type="pres">
      <dgm:prSet presAssocID="{DEDD211D-7DE1-8447-BE8A-3B61094A5457}" presName="composite" presStyleCnt="0"/>
      <dgm:spPr/>
    </dgm:pt>
    <dgm:pt modelId="{73E05D0A-8DE7-8640-A2D7-CC604CCBEAB2}" type="pres">
      <dgm:prSet presAssocID="{DEDD211D-7DE1-8447-BE8A-3B61094A5457}" presName="rect1" presStyleLbl="bgImgPlace1" presStyleIdx="14" presStyleCnt="15"/>
      <dgm:spPr>
        <a:blipFill>
          <a:blip xmlns:r="http://schemas.openxmlformats.org/officeDocument/2006/relationships" r:embed="rId1">
            <a:extLst>
              <a:ext uri="{28A0092B-C50C-407E-A947-70E740481C1C}">
                <a14:useLocalDpi xmlns:a14="http://schemas.microsoft.com/office/drawing/2010/main" val="0"/>
              </a:ext>
            </a:extLst>
          </a:blip>
          <a:srcRect/>
          <a:stretch>
            <a:fillRect l="-3000" r="-3000"/>
          </a:stretch>
        </a:blipFill>
      </dgm:spPr>
    </dgm:pt>
    <dgm:pt modelId="{1E3BF26E-5F83-1A48-BC4B-70DB89C6E10B}" type="pres">
      <dgm:prSet presAssocID="{DEDD211D-7DE1-8447-BE8A-3B61094A5457}" presName="wedgeRectCallout1" presStyleLbl="node1" presStyleIdx="14" presStyleCnt="15">
        <dgm:presLayoutVars>
          <dgm:bulletEnabled val="1"/>
        </dgm:presLayoutVars>
      </dgm:prSet>
      <dgm:spPr/>
      <dgm:t>
        <a:bodyPr/>
        <a:lstStyle/>
        <a:p>
          <a:endParaRPr lang="en-US"/>
        </a:p>
      </dgm:t>
    </dgm:pt>
  </dgm:ptLst>
  <dgm:cxnLst>
    <dgm:cxn modelId="{1BED2DF1-35EE-1148-9F21-D3E1B7366373}" type="presOf" srcId="{7142296C-E059-FD45-97DD-3AF477E416F0}" destId="{CC059B67-2904-294D-A554-7A2C89B4193D}" srcOrd="0" destOrd="0" presId="urn:microsoft.com/office/officeart/2008/layout/BendingPictureCaptionList"/>
    <dgm:cxn modelId="{08ABE4E9-A9C6-594D-AD72-135FCC383794}" type="presOf" srcId="{9E642804-0A4B-AE41-84AF-C57AC20769E5}" destId="{FAECF0CA-FE1D-134F-AE51-03762A4E72E4}" srcOrd="0" destOrd="0" presId="urn:microsoft.com/office/officeart/2008/layout/BendingPictureCaptionList"/>
    <dgm:cxn modelId="{8D61C5DF-38CA-2E42-A1A7-501B05DEFC3F}" srcId="{2D7A7EF6-965B-E549-BF9E-A2ABE4CC6B72}" destId="{446AC7E2-F651-C743-A5A8-56F906B33C6B}" srcOrd="2" destOrd="0" parTransId="{65C20BFE-C732-6244-A8C1-97CE9157BB3D}" sibTransId="{6D200993-5669-B24A-9934-E99797192F59}"/>
    <dgm:cxn modelId="{17B44D35-BC59-AC42-B63C-6BD7407C0728}" type="presOf" srcId="{730A32A3-30DD-FC4C-AD30-E6D41908CD07}" destId="{3ED705E1-EB8F-8546-ABBC-1BF4853A5024}" srcOrd="0" destOrd="0" presId="urn:microsoft.com/office/officeart/2008/layout/BendingPictureCaptionList"/>
    <dgm:cxn modelId="{DCD90C20-229A-3547-8224-C249A9609B83}" type="presOf" srcId="{BFD060C7-B8D6-A542-AB85-F20F0EAC318C}" destId="{161BFB5B-3190-8A45-A31B-2FEA0B5A5D7A}" srcOrd="0" destOrd="0" presId="urn:microsoft.com/office/officeart/2008/layout/BendingPictureCaptionList"/>
    <dgm:cxn modelId="{943F0208-E1F6-A342-9364-2E4CB476382D}" type="presOf" srcId="{4B9C485B-1426-A740-9D73-5009BF53E136}" destId="{170B170B-2897-6040-BB51-4EDC9F4BD990}" srcOrd="0" destOrd="0" presId="urn:microsoft.com/office/officeart/2008/layout/BendingPictureCaptionList"/>
    <dgm:cxn modelId="{C2B12153-23F1-A740-BF93-440792609506}" srcId="{2D7A7EF6-965B-E549-BF9E-A2ABE4CC6B72}" destId="{7142296C-E059-FD45-97DD-3AF477E416F0}" srcOrd="0" destOrd="0" parTransId="{A5372873-C1DC-3B4B-A363-0E8789219759}" sibTransId="{793B5948-D8A3-2F49-A35B-2B9D2F5FEE9A}"/>
    <dgm:cxn modelId="{93261036-281C-5E44-A8CE-AA86A7BCEE25}" type="presOf" srcId="{74CDE67D-B9E3-C240-BE71-3ED7A4254A16}" destId="{5451EE41-840B-4C47-966D-E567DF424BA3}" srcOrd="0" destOrd="0" presId="urn:microsoft.com/office/officeart/2008/layout/BendingPictureCaptionList"/>
    <dgm:cxn modelId="{3A459558-5B1A-3B43-AA97-53A07F84A86B}" type="presOf" srcId="{9038915E-E3E8-8B44-8135-01718BF5B239}" destId="{AE1181FF-F511-554C-BD0C-1A8743ECA636}" srcOrd="0" destOrd="0" presId="urn:microsoft.com/office/officeart/2008/layout/BendingPictureCaptionList"/>
    <dgm:cxn modelId="{79B8DF0E-B28F-B940-8DFF-512EF7E38D8E}" srcId="{2D7A7EF6-965B-E549-BF9E-A2ABE4CC6B72}" destId="{42A53768-5167-A149-AB3B-061AC346BCC7}" srcOrd="8" destOrd="0" parTransId="{799C15FE-5C24-7E42-903A-F828825F79E9}" sibTransId="{B5494DD2-4D09-E641-AFCA-65E0C4BA18BF}"/>
    <dgm:cxn modelId="{AB1BB012-7B0F-4546-9527-721D725809C8}" srcId="{2D7A7EF6-965B-E549-BF9E-A2ABE4CC6B72}" destId="{F5F8A43B-C356-E247-A8C7-BBB51646BCF1}" srcOrd="5" destOrd="0" parTransId="{F17DA6A5-120D-2048-A788-701DBFBCBDD7}" sibTransId="{4A94B933-9E9F-8449-B45B-E6805764E32B}"/>
    <dgm:cxn modelId="{C08231D0-54E0-544D-A7C4-6DB95764DD8E}" type="presOf" srcId="{16CD5E84-B68C-0943-ACE0-C172E77FB6EA}" destId="{36B3A2D3-6CA5-1B4E-82B3-D88E42515BD5}" srcOrd="0" destOrd="0" presId="urn:microsoft.com/office/officeart/2008/layout/BendingPictureCaptionList"/>
    <dgm:cxn modelId="{09BFBA25-CF48-9948-8378-382B459D139C}" srcId="{2D7A7EF6-965B-E549-BF9E-A2ABE4CC6B72}" destId="{4B9C485B-1426-A740-9D73-5009BF53E136}" srcOrd="11" destOrd="0" parTransId="{F41A324D-4FC3-DE4A-A609-82AF8E201F47}" sibTransId="{620EB6E0-5F69-3E4D-B5A6-8C2705726DD6}"/>
    <dgm:cxn modelId="{FB884D98-876A-9E4C-8A53-B760BEE04982}" srcId="{2D7A7EF6-965B-E549-BF9E-A2ABE4CC6B72}" destId="{F79B1E4E-854E-0B49-814D-C66500BEFCAE}" srcOrd="9" destOrd="0" parTransId="{CFD4CAD8-60E0-F64F-B19B-4EFECB1FD742}" sibTransId="{E0FD6844-A006-A641-BC13-60491DF76673}"/>
    <dgm:cxn modelId="{2D55907F-327E-044C-8E55-B1D10C58C3B0}" srcId="{2D7A7EF6-965B-E549-BF9E-A2ABE4CC6B72}" destId="{730A32A3-30DD-FC4C-AD30-E6D41908CD07}" srcOrd="4" destOrd="0" parTransId="{C3E1FEFD-B590-8143-ABF1-0713A18EDD32}" sibTransId="{A61F9BD0-4FBD-8143-A0E1-9584DF18F0A5}"/>
    <dgm:cxn modelId="{12F9DA45-14FF-4443-97F1-65D942DBE74F}" srcId="{2D7A7EF6-965B-E549-BF9E-A2ABE4CC6B72}" destId="{DC3EE276-A74D-DB4C-BFEC-776DD10CE712}" srcOrd="6" destOrd="0" parTransId="{BBD1FC5A-6FEF-8B4B-9C39-A13B5CF5BE09}" sibTransId="{5CED5CCE-FB4D-4B4D-95CE-E0E13142212D}"/>
    <dgm:cxn modelId="{953EA4A4-3310-9C4E-AB11-6AFDBEF7667E}" type="presOf" srcId="{DEDD211D-7DE1-8447-BE8A-3B61094A5457}" destId="{1E3BF26E-5F83-1A48-BC4B-70DB89C6E10B}" srcOrd="0" destOrd="0" presId="urn:microsoft.com/office/officeart/2008/layout/BendingPictureCaptionList"/>
    <dgm:cxn modelId="{1466E7ED-85F9-254E-A49A-23D04CAE118F}" type="presOf" srcId="{2D7A7EF6-965B-E549-BF9E-A2ABE4CC6B72}" destId="{5C3BF250-8745-DB49-AABD-4D6BF6ABDC4D}" srcOrd="0" destOrd="0" presId="urn:microsoft.com/office/officeart/2008/layout/BendingPictureCaptionList"/>
    <dgm:cxn modelId="{9AB640B4-EADE-D34B-9925-2F6D4A63598B}" type="presOf" srcId="{F79B1E4E-854E-0B49-814D-C66500BEFCAE}" destId="{884899D5-22DF-1542-A343-87CDDF8B63CE}" srcOrd="0" destOrd="0" presId="urn:microsoft.com/office/officeart/2008/layout/BendingPictureCaptionList"/>
    <dgm:cxn modelId="{4A2B679B-A047-8E46-AA80-3F1DEE9E6A0F}" srcId="{2D7A7EF6-965B-E549-BF9E-A2ABE4CC6B72}" destId="{16CD5E84-B68C-0943-ACE0-C172E77FB6EA}" srcOrd="10" destOrd="0" parTransId="{CDCBD326-42C7-E347-B5BA-43C2F7AF0C7D}" sibTransId="{675368FA-B61E-B64E-B120-0F90473D185B}"/>
    <dgm:cxn modelId="{0E2E9BE0-2B57-F44D-A5F9-EF050042D8F6}" srcId="{2D7A7EF6-965B-E549-BF9E-A2ABE4CC6B72}" destId="{74CDE67D-B9E3-C240-BE71-3ED7A4254A16}" srcOrd="1" destOrd="0" parTransId="{8F4C4669-184C-1646-8BD7-AFF751244D70}" sibTransId="{DB9D55EF-C6C5-484B-AC38-207EC09AB419}"/>
    <dgm:cxn modelId="{C6420568-4F70-D34E-B7DF-2F165AFE0957}" srcId="{2D7A7EF6-965B-E549-BF9E-A2ABE4CC6B72}" destId="{DEDD211D-7DE1-8447-BE8A-3B61094A5457}" srcOrd="14" destOrd="0" parTransId="{60CCA1CA-F667-CD4B-ACDE-9DA083BCDB31}" sibTransId="{324A6BB1-5F27-7B42-B68C-820B79D1D695}"/>
    <dgm:cxn modelId="{A05261C7-44B9-974E-A4E9-1F0B53B7733E}" type="presOf" srcId="{DC3EE276-A74D-DB4C-BFEC-776DD10CE712}" destId="{8FA087CE-D597-A44C-AA21-8F1397263ECD}" srcOrd="0" destOrd="0" presId="urn:microsoft.com/office/officeart/2008/layout/BendingPictureCaptionList"/>
    <dgm:cxn modelId="{0080087D-3A0C-074F-BD32-9D30519C2B8A}" srcId="{2D7A7EF6-965B-E549-BF9E-A2ABE4CC6B72}" destId="{9038915E-E3E8-8B44-8135-01718BF5B239}" srcOrd="13" destOrd="0" parTransId="{CBF9035F-EE77-634C-A66B-2F5FA1413830}" sibTransId="{8F2BDEDB-D5BA-0547-BA4B-AB5D75DDAB2A}"/>
    <dgm:cxn modelId="{222D5EA3-F8A3-E340-8047-33E98D5EC4C6}" type="presOf" srcId="{A8842ED6-1755-FC46-AEB2-199CE362F52E}" destId="{EC9EE66D-BB6A-C14E-9DF2-E218C9678A73}" srcOrd="0" destOrd="0" presId="urn:microsoft.com/office/officeart/2008/layout/BendingPictureCaptionList"/>
    <dgm:cxn modelId="{03275CD2-091C-3A4C-973E-982B7577583D}" type="presOf" srcId="{F5F8A43B-C356-E247-A8C7-BBB51646BCF1}" destId="{38D58D56-3447-2047-A330-03AFF0928703}" srcOrd="0" destOrd="0" presId="urn:microsoft.com/office/officeart/2008/layout/BendingPictureCaptionList"/>
    <dgm:cxn modelId="{18D312D9-95E1-6E45-895B-58E62194DD69}" type="presOf" srcId="{42A53768-5167-A149-AB3B-061AC346BCC7}" destId="{6C5CE9E3-5620-C24B-888B-2331F00C1F60}" srcOrd="0" destOrd="0" presId="urn:microsoft.com/office/officeart/2008/layout/BendingPictureCaptionList"/>
    <dgm:cxn modelId="{48D4C616-52CC-7D48-855E-1CF9C214761D}" srcId="{2D7A7EF6-965B-E549-BF9E-A2ABE4CC6B72}" destId="{BFD060C7-B8D6-A542-AB85-F20F0EAC318C}" srcOrd="3" destOrd="0" parTransId="{A40D5166-503F-E142-A313-D58F21A805EA}" sibTransId="{8C8EB678-7B0D-EA44-B256-FE0B33A38456}"/>
    <dgm:cxn modelId="{4C011DD4-2AA1-C14A-9DBD-3838D0DF3F58}" srcId="{2D7A7EF6-965B-E549-BF9E-A2ABE4CC6B72}" destId="{9E642804-0A4B-AE41-84AF-C57AC20769E5}" srcOrd="7" destOrd="0" parTransId="{AFE52D3E-DA8B-C049-BE01-BE1A4BCDAFDE}" sibTransId="{DA42C4E4-95AF-594E-A78B-3059F3FCA068}"/>
    <dgm:cxn modelId="{CD4EC3B1-AC8A-4F4C-B4AF-A9EEABCA5766}" srcId="{2D7A7EF6-965B-E549-BF9E-A2ABE4CC6B72}" destId="{A8842ED6-1755-FC46-AEB2-199CE362F52E}" srcOrd="12" destOrd="0" parTransId="{D0841D9D-796B-8445-8AC3-4E5018336BFF}" sibTransId="{58E9E71A-EAEA-7442-A0F7-AF5DD249BB91}"/>
    <dgm:cxn modelId="{85A42ECA-864D-D14D-A43C-E3C0C8F5779B}" type="presOf" srcId="{446AC7E2-F651-C743-A5A8-56F906B33C6B}" destId="{CA1BECCE-C1A5-724C-AF2C-0B7ECB780D1F}" srcOrd="0" destOrd="0" presId="urn:microsoft.com/office/officeart/2008/layout/BendingPictureCaptionList"/>
    <dgm:cxn modelId="{72709152-CBAF-B94F-A357-D47BC1CD964A}" type="presParOf" srcId="{5C3BF250-8745-DB49-AABD-4D6BF6ABDC4D}" destId="{F5655888-F321-174D-8E2D-D171BFDB2FF3}" srcOrd="0" destOrd="0" presId="urn:microsoft.com/office/officeart/2008/layout/BendingPictureCaptionList"/>
    <dgm:cxn modelId="{F228CCCB-8A3E-064E-8C82-7C0E5AC85100}" type="presParOf" srcId="{F5655888-F321-174D-8E2D-D171BFDB2FF3}" destId="{FCD2857E-3C8F-344C-8193-487F31EBA28B}" srcOrd="0" destOrd="0" presId="urn:microsoft.com/office/officeart/2008/layout/BendingPictureCaptionList"/>
    <dgm:cxn modelId="{C3034A85-6A63-4D4E-BF38-D34C1A86B91C}" type="presParOf" srcId="{F5655888-F321-174D-8E2D-D171BFDB2FF3}" destId="{CC059B67-2904-294D-A554-7A2C89B4193D}" srcOrd="1" destOrd="0" presId="urn:microsoft.com/office/officeart/2008/layout/BendingPictureCaptionList"/>
    <dgm:cxn modelId="{61D35BE0-9A50-EF45-9ECA-19D12B39F3CE}" type="presParOf" srcId="{5C3BF250-8745-DB49-AABD-4D6BF6ABDC4D}" destId="{A824F619-6E9E-FB47-A0F2-1A3FDDDFFEB7}" srcOrd="1" destOrd="0" presId="urn:microsoft.com/office/officeart/2008/layout/BendingPictureCaptionList"/>
    <dgm:cxn modelId="{546351FD-C18D-0949-8B7E-E86A82019072}" type="presParOf" srcId="{5C3BF250-8745-DB49-AABD-4D6BF6ABDC4D}" destId="{D0976114-175E-9349-90CD-B49415766912}" srcOrd="2" destOrd="0" presId="urn:microsoft.com/office/officeart/2008/layout/BendingPictureCaptionList"/>
    <dgm:cxn modelId="{18186908-AD52-EB40-8C9D-C65DF8F41F6B}" type="presParOf" srcId="{D0976114-175E-9349-90CD-B49415766912}" destId="{AD2B592F-3C1E-C444-87A3-B5B47D78EDDC}" srcOrd="0" destOrd="0" presId="urn:microsoft.com/office/officeart/2008/layout/BendingPictureCaptionList"/>
    <dgm:cxn modelId="{014640D1-B874-2048-8E77-462F8501E582}" type="presParOf" srcId="{D0976114-175E-9349-90CD-B49415766912}" destId="{5451EE41-840B-4C47-966D-E567DF424BA3}" srcOrd="1" destOrd="0" presId="urn:microsoft.com/office/officeart/2008/layout/BendingPictureCaptionList"/>
    <dgm:cxn modelId="{D264D35C-D629-3040-827A-2C5CD5422FFF}" type="presParOf" srcId="{5C3BF250-8745-DB49-AABD-4D6BF6ABDC4D}" destId="{E9429141-262F-A54A-96A9-C47FF61D9E68}" srcOrd="3" destOrd="0" presId="urn:microsoft.com/office/officeart/2008/layout/BendingPictureCaptionList"/>
    <dgm:cxn modelId="{B0F594E7-55C8-E94B-9990-557BF21EE4CD}" type="presParOf" srcId="{5C3BF250-8745-DB49-AABD-4D6BF6ABDC4D}" destId="{61EC0C41-D468-6945-A8A5-AF4C466E0A83}" srcOrd="4" destOrd="0" presId="urn:microsoft.com/office/officeart/2008/layout/BendingPictureCaptionList"/>
    <dgm:cxn modelId="{F8DE70EC-2EB7-4042-9661-B56B886843F4}" type="presParOf" srcId="{61EC0C41-D468-6945-A8A5-AF4C466E0A83}" destId="{CBB4010B-0543-F44F-A391-D424F1383779}" srcOrd="0" destOrd="0" presId="urn:microsoft.com/office/officeart/2008/layout/BendingPictureCaptionList"/>
    <dgm:cxn modelId="{29B23935-D366-6745-A127-221EBD6FF1B1}" type="presParOf" srcId="{61EC0C41-D468-6945-A8A5-AF4C466E0A83}" destId="{CA1BECCE-C1A5-724C-AF2C-0B7ECB780D1F}" srcOrd="1" destOrd="0" presId="urn:microsoft.com/office/officeart/2008/layout/BendingPictureCaptionList"/>
    <dgm:cxn modelId="{5FE157C3-68AB-8A4B-8D47-2DDB6FDA2280}" type="presParOf" srcId="{5C3BF250-8745-DB49-AABD-4D6BF6ABDC4D}" destId="{AAA6ECA8-B446-3A45-8105-5042B0DCE149}" srcOrd="5" destOrd="0" presId="urn:microsoft.com/office/officeart/2008/layout/BendingPictureCaptionList"/>
    <dgm:cxn modelId="{A2BA7F28-5D76-144A-92CC-95343268A5E9}" type="presParOf" srcId="{5C3BF250-8745-DB49-AABD-4D6BF6ABDC4D}" destId="{5BBBFB43-26CE-264E-8861-C6C8A35125AE}" srcOrd="6" destOrd="0" presId="urn:microsoft.com/office/officeart/2008/layout/BendingPictureCaptionList"/>
    <dgm:cxn modelId="{1AE8DD13-7A3C-F441-AC5E-5A3FE810037B}" type="presParOf" srcId="{5BBBFB43-26CE-264E-8861-C6C8A35125AE}" destId="{59895278-D9E1-FD4D-A299-8280D902F635}" srcOrd="0" destOrd="0" presId="urn:microsoft.com/office/officeart/2008/layout/BendingPictureCaptionList"/>
    <dgm:cxn modelId="{FA08783F-DD8C-C548-85E2-4875EB5AF32A}" type="presParOf" srcId="{5BBBFB43-26CE-264E-8861-C6C8A35125AE}" destId="{161BFB5B-3190-8A45-A31B-2FEA0B5A5D7A}" srcOrd="1" destOrd="0" presId="urn:microsoft.com/office/officeart/2008/layout/BendingPictureCaptionList"/>
    <dgm:cxn modelId="{BE938C00-CEB9-6D49-BAD4-C53F01BAF0BC}" type="presParOf" srcId="{5C3BF250-8745-DB49-AABD-4D6BF6ABDC4D}" destId="{3CA7E392-1174-F041-AAE6-5A316AEEAF2C}" srcOrd="7" destOrd="0" presId="urn:microsoft.com/office/officeart/2008/layout/BendingPictureCaptionList"/>
    <dgm:cxn modelId="{27B12351-A1E7-D142-BA28-18E322852615}" type="presParOf" srcId="{5C3BF250-8745-DB49-AABD-4D6BF6ABDC4D}" destId="{72E54988-7070-6446-A891-1AE6E73F4C6E}" srcOrd="8" destOrd="0" presId="urn:microsoft.com/office/officeart/2008/layout/BendingPictureCaptionList"/>
    <dgm:cxn modelId="{B5056E25-505E-0D4A-94C6-E28AA919D8EB}" type="presParOf" srcId="{72E54988-7070-6446-A891-1AE6E73F4C6E}" destId="{3FF68955-4ED7-BE4D-98D5-579AAAE86358}" srcOrd="0" destOrd="0" presId="urn:microsoft.com/office/officeart/2008/layout/BendingPictureCaptionList"/>
    <dgm:cxn modelId="{6BC3B1E3-69C5-6545-9F4F-024389D1086D}" type="presParOf" srcId="{72E54988-7070-6446-A891-1AE6E73F4C6E}" destId="{3ED705E1-EB8F-8546-ABBC-1BF4853A5024}" srcOrd="1" destOrd="0" presId="urn:microsoft.com/office/officeart/2008/layout/BendingPictureCaptionList"/>
    <dgm:cxn modelId="{09422F17-20D8-5D46-BF57-7F3A7F3AC875}" type="presParOf" srcId="{5C3BF250-8745-DB49-AABD-4D6BF6ABDC4D}" destId="{F7067D12-E960-EF46-80FF-8D8D074502CE}" srcOrd="9" destOrd="0" presId="urn:microsoft.com/office/officeart/2008/layout/BendingPictureCaptionList"/>
    <dgm:cxn modelId="{6031BB0C-B807-9248-8817-5A9E59570CFA}" type="presParOf" srcId="{5C3BF250-8745-DB49-AABD-4D6BF6ABDC4D}" destId="{E61112C8-0013-2A43-AADF-A3D1C4CFD140}" srcOrd="10" destOrd="0" presId="urn:microsoft.com/office/officeart/2008/layout/BendingPictureCaptionList"/>
    <dgm:cxn modelId="{D6C06788-3D05-4E4F-B2EA-035B6E99D639}" type="presParOf" srcId="{E61112C8-0013-2A43-AADF-A3D1C4CFD140}" destId="{923E26E9-DE3E-8E49-ADAC-9536E289FDE2}" srcOrd="0" destOrd="0" presId="urn:microsoft.com/office/officeart/2008/layout/BendingPictureCaptionList"/>
    <dgm:cxn modelId="{3B8EDECA-715E-C043-A421-B25E18FB3DF8}" type="presParOf" srcId="{E61112C8-0013-2A43-AADF-A3D1C4CFD140}" destId="{38D58D56-3447-2047-A330-03AFF0928703}" srcOrd="1" destOrd="0" presId="urn:microsoft.com/office/officeart/2008/layout/BendingPictureCaptionList"/>
    <dgm:cxn modelId="{E60C6FD8-BF8E-7640-93C5-BD75C198F83F}" type="presParOf" srcId="{5C3BF250-8745-DB49-AABD-4D6BF6ABDC4D}" destId="{416756AE-E68A-CC45-8BEE-E1CAF38CCE72}" srcOrd="11" destOrd="0" presId="urn:microsoft.com/office/officeart/2008/layout/BendingPictureCaptionList"/>
    <dgm:cxn modelId="{8442F75D-EFA3-6E4A-B58E-27ED75120E7D}" type="presParOf" srcId="{5C3BF250-8745-DB49-AABD-4D6BF6ABDC4D}" destId="{D57975B2-2F64-F544-8DE8-22DE139EDC47}" srcOrd="12" destOrd="0" presId="urn:microsoft.com/office/officeart/2008/layout/BendingPictureCaptionList"/>
    <dgm:cxn modelId="{CB1C0B76-CFD5-6C47-806E-1312488190E1}" type="presParOf" srcId="{D57975B2-2F64-F544-8DE8-22DE139EDC47}" destId="{7C134810-E18F-054E-9955-5DF8E4BBF8F5}" srcOrd="0" destOrd="0" presId="urn:microsoft.com/office/officeart/2008/layout/BendingPictureCaptionList"/>
    <dgm:cxn modelId="{616BADAC-167E-B148-9A0D-9BE82F91EB5B}" type="presParOf" srcId="{D57975B2-2F64-F544-8DE8-22DE139EDC47}" destId="{8FA087CE-D597-A44C-AA21-8F1397263ECD}" srcOrd="1" destOrd="0" presId="urn:microsoft.com/office/officeart/2008/layout/BendingPictureCaptionList"/>
    <dgm:cxn modelId="{50EA2B01-157B-BD40-8E4F-CA35F26F1D34}" type="presParOf" srcId="{5C3BF250-8745-DB49-AABD-4D6BF6ABDC4D}" destId="{D72C31CD-230A-D045-B893-7B7B8B81CE98}" srcOrd="13" destOrd="0" presId="urn:microsoft.com/office/officeart/2008/layout/BendingPictureCaptionList"/>
    <dgm:cxn modelId="{8154273C-5C90-074C-8431-B673D50BB72B}" type="presParOf" srcId="{5C3BF250-8745-DB49-AABD-4D6BF6ABDC4D}" destId="{5EE52A4C-1BB4-7F4C-970F-55F7378BE8FE}" srcOrd="14" destOrd="0" presId="urn:microsoft.com/office/officeart/2008/layout/BendingPictureCaptionList"/>
    <dgm:cxn modelId="{BB6F2761-724B-F94A-A21A-6CDA2FF4EE29}" type="presParOf" srcId="{5EE52A4C-1BB4-7F4C-970F-55F7378BE8FE}" destId="{53C14DCD-CCB1-EB4A-A778-2388AA8EE5D0}" srcOrd="0" destOrd="0" presId="urn:microsoft.com/office/officeart/2008/layout/BendingPictureCaptionList"/>
    <dgm:cxn modelId="{559BEFBF-A704-F54B-BCEA-7BDEF5E805BB}" type="presParOf" srcId="{5EE52A4C-1BB4-7F4C-970F-55F7378BE8FE}" destId="{FAECF0CA-FE1D-134F-AE51-03762A4E72E4}" srcOrd="1" destOrd="0" presId="urn:microsoft.com/office/officeart/2008/layout/BendingPictureCaptionList"/>
    <dgm:cxn modelId="{90C49812-9266-B942-891A-AF93A2BAFD91}" type="presParOf" srcId="{5C3BF250-8745-DB49-AABD-4D6BF6ABDC4D}" destId="{C3E4FF7F-006D-784F-BB92-A51805B82BFD}" srcOrd="15" destOrd="0" presId="urn:microsoft.com/office/officeart/2008/layout/BendingPictureCaptionList"/>
    <dgm:cxn modelId="{8595DE8C-3FCA-2E41-BD21-4327BE6F8D24}" type="presParOf" srcId="{5C3BF250-8745-DB49-AABD-4D6BF6ABDC4D}" destId="{49A5173C-5566-6243-8222-C307DAEBDA40}" srcOrd="16" destOrd="0" presId="urn:microsoft.com/office/officeart/2008/layout/BendingPictureCaptionList"/>
    <dgm:cxn modelId="{1ED3FE21-C3C3-E847-8B7D-59F631D0C5AC}" type="presParOf" srcId="{49A5173C-5566-6243-8222-C307DAEBDA40}" destId="{31A80C19-11EA-9B47-BC27-FD0B77DBC807}" srcOrd="0" destOrd="0" presId="urn:microsoft.com/office/officeart/2008/layout/BendingPictureCaptionList"/>
    <dgm:cxn modelId="{EE56A307-D6FF-3744-921D-BB481D028F72}" type="presParOf" srcId="{49A5173C-5566-6243-8222-C307DAEBDA40}" destId="{6C5CE9E3-5620-C24B-888B-2331F00C1F60}" srcOrd="1" destOrd="0" presId="urn:microsoft.com/office/officeart/2008/layout/BendingPictureCaptionList"/>
    <dgm:cxn modelId="{00E5DA7D-B557-0D4A-805F-C9E9609D5215}" type="presParOf" srcId="{5C3BF250-8745-DB49-AABD-4D6BF6ABDC4D}" destId="{054B73F7-6ADA-7441-9466-393A42FCE0F2}" srcOrd="17" destOrd="0" presId="urn:microsoft.com/office/officeart/2008/layout/BendingPictureCaptionList"/>
    <dgm:cxn modelId="{2A45F5FA-693E-3140-8005-F14F3C1B94E7}" type="presParOf" srcId="{5C3BF250-8745-DB49-AABD-4D6BF6ABDC4D}" destId="{3B329EDD-CD8B-7647-B9FC-104EB2655102}" srcOrd="18" destOrd="0" presId="urn:microsoft.com/office/officeart/2008/layout/BendingPictureCaptionList"/>
    <dgm:cxn modelId="{1DE6EDA5-0C56-9541-9DAA-DAF391B2FB7A}" type="presParOf" srcId="{3B329EDD-CD8B-7647-B9FC-104EB2655102}" destId="{24796369-8145-B547-BF38-41AD663BAD36}" srcOrd="0" destOrd="0" presId="urn:microsoft.com/office/officeart/2008/layout/BendingPictureCaptionList"/>
    <dgm:cxn modelId="{B1AAD2A6-17CB-CF4A-B229-C122F117DB97}" type="presParOf" srcId="{3B329EDD-CD8B-7647-B9FC-104EB2655102}" destId="{884899D5-22DF-1542-A343-87CDDF8B63CE}" srcOrd="1" destOrd="0" presId="urn:microsoft.com/office/officeart/2008/layout/BendingPictureCaptionList"/>
    <dgm:cxn modelId="{B7FC4F59-8260-D743-80A3-32E752B3FE10}" type="presParOf" srcId="{5C3BF250-8745-DB49-AABD-4D6BF6ABDC4D}" destId="{9E0B2965-8CE4-7142-BECB-4DF60AEA54A8}" srcOrd="19" destOrd="0" presId="urn:microsoft.com/office/officeart/2008/layout/BendingPictureCaptionList"/>
    <dgm:cxn modelId="{4FAE346E-7E36-5443-9BBA-7EEC16813378}" type="presParOf" srcId="{5C3BF250-8745-DB49-AABD-4D6BF6ABDC4D}" destId="{13DC8BE7-2B81-F648-8C37-66FCEA8F3750}" srcOrd="20" destOrd="0" presId="urn:microsoft.com/office/officeart/2008/layout/BendingPictureCaptionList"/>
    <dgm:cxn modelId="{9FF502FF-43D2-C14A-9B7A-E49D7E1B7422}" type="presParOf" srcId="{13DC8BE7-2B81-F648-8C37-66FCEA8F3750}" destId="{3C35FF69-918F-6141-BCD8-F33160DE3403}" srcOrd="0" destOrd="0" presId="urn:microsoft.com/office/officeart/2008/layout/BendingPictureCaptionList"/>
    <dgm:cxn modelId="{9D90FEDA-FE9C-ED48-BCFD-1E1BEF480C68}" type="presParOf" srcId="{13DC8BE7-2B81-F648-8C37-66FCEA8F3750}" destId="{36B3A2D3-6CA5-1B4E-82B3-D88E42515BD5}" srcOrd="1" destOrd="0" presId="urn:microsoft.com/office/officeart/2008/layout/BendingPictureCaptionList"/>
    <dgm:cxn modelId="{F29CB5F0-A95C-1D4C-8B84-0E3CF8C4FFF7}" type="presParOf" srcId="{5C3BF250-8745-DB49-AABD-4D6BF6ABDC4D}" destId="{ABAF6ED8-ED09-D840-B449-D1B2BEF31B10}" srcOrd="21" destOrd="0" presId="urn:microsoft.com/office/officeart/2008/layout/BendingPictureCaptionList"/>
    <dgm:cxn modelId="{B3C9F768-CC37-1B4A-8761-DEA31A588944}" type="presParOf" srcId="{5C3BF250-8745-DB49-AABD-4D6BF6ABDC4D}" destId="{EBC67AC9-F4B8-8146-BB9F-F3D49ECEEF5C}" srcOrd="22" destOrd="0" presId="urn:microsoft.com/office/officeart/2008/layout/BendingPictureCaptionList"/>
    <dgm:cxn modelId="{1267C886-312C-B547-BAAF-BD11B7387C9B}" type="presParOf" srcId="{EBC67AC9-F4B8-8146-BB9F-F3D49ECEEF5C}" destId="{C7779C20-3922-5E4A-97BF-88E700B5954B}" srcOrd="0" destOrd="0" presId="urn:microsoft.com/office/officeart/2008/layout/BendingPictureCaptionList"/>
    <dgm:cxn modelId="{E1AE8439-67F5-1742-92E3-28BFE555779D}" type="presParOf" srcId="{EBC67AC9-F4B8-8146-BB9F-F3D49ECEEF5C}" destId="{170B170B-2897-6040-BB51-4EDC9F4BD990}" srcOrd="1" destOrd="0" presId="urn:microsoft.com/office/officeart/2008/layout/BendingPictureCaptionList"/>
    <dgm:cxn modelId="{B66EE295-95EA-4F40-9481-951D66214C01}" type="presParOf" srcId="{5C3BF250-8745-DB49-AABD-4D6BF6ABDC4D}" destId="{BC33A799-4553-CA4E-93B9-009EBF8ED469}" srcOrd="23" destOrd="0" presId="urn:microsoft.com/office/officeart/2008/layout/BendingPictureCaptionList"/>
    <dgm:cxn modelId="{CA2FB12D-E524-0849-9B4C-CCC618D1FE3C}" type="presParOf" srcId="{5C3BF250-8745-DB49-AABD-4D6BF6ABDC4D}" destId="{939E13AD-A9A1-7149-8A1D-DDA7CEF108F8}" srcOrd="24" destOrd="0" presId="urn:microsoft.com/office/officeart/2008/layout/BendingPictureCaptionList"/>
    <dgm:cxn modelId="{5F046FB8-E49A-3741-B577-E0862BCB5C93}" type="presParOf" srcId="{939E13AD-A9A1-7149-8A1D-DDA7CEF108F8}" destId="{6D7C6E58-2DE0-9E41-9B15-59CBDFE534FD}" srcOrd="0" destOrd="0" presId="urn:microsoft.com/office/officeart/2008/layout/BendingPictureCaptionList"/>
    <dgm:cxn modelId="{745271F5-BCEA-4C45-A9A2-504E116A89F6}" type="presParOf" srcId="{939E13AD-A9A1-7149-8A1D-DDA7CEF108F8}" destId="{EC9EE66D-BB6A-C14E-9DF2-E218C9678A73}" srcOrd="1" destOrd="0" presId="urn:microsoft.com/office/officeart/2008/layout/BendingPictureCaptionList"/>
    <dgm:cxn modelId="{80B43E92-6556-C04E-ABBF-B5FA68780BAD}" type="presParOf" srcId="{5C3BF250-8745-DB49-AABD-4D6BF6ABDC4D}" destId="{642726E1-5E4D-CA42-B3EB-BC81D40BFCB3}" srcOrd="25" destOrd="0" presId="urn:microsoft.com/office/officeart/2008/layout/BendingPictureCaptionList"/>
    <dgm:cxn modelId="{71F04834-7D1F-1D40-8DBE-26915059D414}" type="presParOf" srcId="{5C3BF250-8745-DB49-AABD-4D6BF6ABDC4D}" destId="{4DEBF179-A3A0-6A49-91EF-41E9D84B24F6}" srcOrd="26" destOrd="0" presId="urn:microsoft.com/office/officeart/2008/layout/BendingPictureCaptionList"/>
    <dgm:cxn modelId="{CEF5E327-C752-B64A-8D8E-149BD9D89D39}" type="presParOf" srcId="{4DEBF179-A3A0-6A49-91EF-41E9D84B24F6}" destId="{5C3B2ECD-61A3-3A47-AA4F-9150636A619A}" srcOrd="0" destOrd="0" presId="urn:microsoft.com/office/officeart/2008/layout/BendingPictureCaptionList"/>
    <dgm:cxn modelId="{73D24330-6416-954C-90D2-C526C6C52E45}" type="presParOf" srcId="{4DEBF179-A3A0-6A49-91EF-41E9D84B24F6}" destId="{AE1181FF-F511-554C-BD0C-1A8743ECA636}" srcOrd="1" destOrd="0" presId="urn:microsoft.com/office/officeart/2008/layout/BendingPictureCaptionList"/>
    <dgm:cxn modelId="{0603C939-FC12-EA4B-A5B0-D3457A960B41}" type="presParOf" srcId="{5C3BF250-8745-DB49-AABD-4D6BF6ABDC4D}" destId="{CB8F0303-FE96-7C47-B712-B805F6C5FA7D}" srcOrd="27" destOrd="0" presId="urn:microsoft.com/office/officeart/2008/layout/BendingPictureCaptionList"/>
    <dgm:cxn modelId="{78479A70-CAC1-7D42-9367-A9FE5BFFFDE8}" type="presParOf" srcId="{5C3BF250-8745-DB49-AABD-4D6BF6ABDC4D}" destId="{F253C1A1-5363-2E4F-B7BA-981762557644}" srcOrd="28" destOrd="0" presId="urn:microsoft.com/office/officeart/2008/layout/BendingPictureCaptionList"/>
    <dgm:cxn modelId="{13DE14B7-DB82-3A4E-B24F-FCD2BE46DA2D}" type="presParOf" srcId="{F253C1A1-5363-2E4F-B7BA-981762557644}" destId="{73E05D0A-8DE7-8640-A2D7-CC604CCBEAB2}" srcOrd="0" destOrd="0" presId="urn:microsoft.com/office/officeart/2008/layout/BendingPictureCaptionList"/>
    <dgm:cxn modelId="{2D443552-1DAA-8D4C-8AE2-159B43A4DFE6}" type="presParOf" srcId="{F253C1A1-5363-2E4F-B7BA-981762557644}" destId="{1E3BF26E-5F83-1A48-BC4B-70DB89C6E10B}" srcOrd="1" destOrd="0" presId="urn:microsoft.com/office/officeart/2008/layout/BendingPictureCap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B5DEED8-849F-434F-99F0-634ACD78AF91}" type="doc">
      <dgm:prSet loTypeId="urn:microsoft.com/office/officeart/2005/8/layout/default" loCatId="" qsTypeId="urn:microsoft.com/office/officeart/2005/8/quickstyle/simple4" qsCatId="simple" csTypeId="urn:microsoft.com/office/officeart/2005/8/colors/accent1_2" csCatId="accent1" phldr="1"/>
      <dgm:spPr/>
      <dgm:t>
        <a:bodyPr/>
        <a:lstStyle/>
        <a:p>
          <a:endParaRPr lang="en-US"/>
        </a:p>
      </dgm:t>
    </dgm:pt>
    <dgm:pt modelId="{B4423337-095C-F541-B7A4-D861CF42D7E0}">
      <dgm:prSet phldrT="[Text]"/>
      <dgm:spPr/>
      <dgm:t>
        <a:bodyPr/>
        <a:lstStyle/>
        <a:p>
          <a:r>
            <a:rPr lang="en-US" b="1" dirty="0" smtClean="0">
              <a:solidFill>
                <a:schemeClr val="tx1"/>
              </a:solidFill>
            </a:rPr>
            <a:t>Screaming</a:t>
          </a:r>
          <a:endParaRPr lang="en-US" b="1" dirty="0">
            <a:solidFill>
              <a:schemeClr val="tx1"/>
            </a:solidFill>
          </a:endParaRPr>
        </a:p>
      </dgm:t>
    </dgm:pt>
    <dgm:pt modelId="{D5A317F5-9F60-0243-A975-517D1E6EF807}" type="parTrans" cxnId="{3DEBF302-C0BD-F44B-8F0D-1955A0791012}">
      <dgm:prSet/>
      <dgm:spPr/>
      <dgm:t>
        <a:bodyPr/>
        <a:lstStyle/>
        <a:p>
          <a:endParaRPr lang="en-US" b="1">
            <a:solidFill>
              <a:schemeClr val="tx1"/>
            </a:solidFill>
          </a:endParaRPr>
        </a:p>
      </dgm:t>
    </dgm:pt>
    <dgm:pt modelId="{5F51552B-C4E1-5442-8E95-CE2B2BFB0EC4}" type="sibTrans" cxnId="{3DEBF302-C0BD-F44B-8F0D-1955A0791012}">
      <dgm:prSet/>
      <dgm:spPr/>
      <dgm:t>
        <a:bodyPr/>
        <a:lstStyle/>
        <a:p>
          <a:endParaRPr lang="en-US" b="1">
            <a:solidFill>
              <a:schemeClr val="tx1"/>
            </a:solidFill>
          </a:endParaRPr>
        </a:p>
      </dgm:t>
    </dgm:pt>
    <dgm:pt modelId="{5D93946B-F2FB-3548-87D5-E3AEC7DE9117}">
      <dgm:prSet phldrT="[Text]"/>
      <dgm:spPr/>
      <dgm:t>
        <a:bodyPr/>
        <a:lstStyle/>
        <a:p>
          <a:r>
            <a:rPr lang="en-US" b="1" dirty="0" smtClean="0">
              <a:solidFill>
                <a:schemeClr val="tx1"/>
              </a:solidFill>
            </a:rPr>
            <a:t>Slamming the hood</a:t>
          </a:r>
          <a:endParaRPr lang="en-US" b="1" dirty="0">
            <a:solidFill>
              <a:schemeClr val="tx1"/>
            </a:solidFill>
          </a:endParaRPr>
        </a:p>
      </dgm:t>
    </dgm:pt>
    <dgm:pt modelId="{BB3A1416-7AD8-8647-ABE0-2716F46CCF22}" type="parTrans" cxnId="{485ABE2F-8AD0-914E-B79B-419F3A20C6CE}">
      <dgm:prSet/>
      <dgm:spPr/>
      <dgm:t>
        <a:bodyPr/>
        <a:lstStyle/>
        <a:p>
          <a:endParaRPr lang="en-US" b="1">
            <a:solidFill>
              <a:schemeClr val="tx1"/>
            </a:solidFill>
          </a:endParaRPr>
        </a:p>
      </dgm:t>
    </dgm:pt>
    <dgm:pt modelId="{8FB678F1-542B-2845-90DE-58DA866BC282}" type="sibTrans" cxnId="{485ABE2F-8AD0-914E-B79B-419F3A20C6CE}">
      <dgm:prSet/>
      <dgm:spPr/>
      <dgm:t>
        <a:bodyPr/>
        <a:lstStyle/>
        <a:p>
          <a:endParaRPr lang="en-US" b="1">
            <a:solidFill>
              <a:schemeClr val="tx1"/>
            </a:solidFill>
          </a:endParaRPr>
        </a:p>
      </dgm:t>
    </dgm:pt>
    <dgm:pt modelId="{DACE72DF-95BC-BF44-AF84-A5A0B16EE243}">
      <dgm:prSet phldrT="[Text]"/>
      <dgm:spPr/>
      <dgm:t>
        <a:bodyPr/>
        <a:lstStyle/>
        <a:p>
          <a:r>
            <a:rPr lang="en-US" b="1" dirty="0" smtClean="0">
              <a:solidFill>
                <a:schemeClr val="tx1"/>
              </a:solidFill>
            </a:rPr>
            <a:t>Ways to get the car to start</a:t>
          </a:r>
          <a:endParaRPr lang="en-US" b="1" dirty="0">
            <a:solidFill>
              <a:schemeClr val="tx1"/>
            </a:solidFill>
          </a:endParaRPr>
        </a:p>
      </dgm:t>
    </dgm:pt>
    <dgm:pt modelId="{641C325E-412A-774A-9206-4BAE08F7FAA0}" type="parTrans" cxnId="{B231AC4C-4329-A746-90EA-BB0E9C4643F3}">
      <dgm:prSet/>
      <dgm:spPr/>
      <dgm:t>
        <a:bodyPr/>
        <a:lstStyle/>
        <a:p>
          <a:endParaRPr lang="en-US" b="1">
            <a:solidFill>
              <a:schemeClr val="tx1"/>
            </a:solidFill>
          </a:endParaRPr>
        </a:p>
      </dgm:t>
    </dgm:pt>
    <dgm:pt modelId="{6BD6E770-DE14-724F-B4BF-BC828A789C42}" type="sibTrans" cxnId="{B231AC4C-4329-A746-90EA-BB0E9C4643F3}">
      <dgm:prSet/>
      <dgm:spPr/>
      <dgm:t>
        <a:bodyPr/>
        <a:lstStyle/>
        <a:p>
          <a:endParaRPr lang="en-US" b="1">
            <a:solidFill>
              <a:schemeClr val="tx1"/>
            </a:solidFill>
          </a:endParaRPr>
        </a:p>
      </dgm:t>
    </dgm:pt>
    <dgm:pt modelId="{B0BC67F9-406C-0949-958E-4C5CDB400C0B}">
      <dgm:prSet phldrT="[Text]"/>
      <dgm:spPr/>
      <dgm:t>
        <a:bodyPr/>
        <a:lstStyle/>
        <a:p>
          <a:r>
            <a:rPr lang="en-US" b="1" dirty="0" smtClean="0">
              <a:solidFill>
                <a:schemeClr val="tx1"/>
              </a:solidFill>
            </a:rPr>
            <a:t>The car starts or does not start</a:t>
          </a:r>
          <a:endParaRPr lang="en-US" b="1" dirty="0">
            <a:solidFill>
              <a:schemeClr val="tx1"/>
            </a:solidFill>
          </a:endParaRPr>
        </a:p>
      </dgm:t>
    </dgm:pt>
    <dgm:pt modelId="{63DB8099-5DBF-7E43-A5D8-C8CA338EE66A}" type="parTrans" cxnId="{ABC7ED38-3B24-874C-A88E-B23E433CFFAD}">
      <dgm:prSet/>
      <dgm:spPr/>
      <dgm:t>
        <a:bodyPr/>
        <a:lstStyle/>
        <a:p>
          <a:endParaRPr lang="en-US" b="1">
            <a:solidFill>
              <a:schemeClr val="tx1"/>
            </a:solidFill>
          </a:endParaRPr>
        </a:p>
      </dgm:t>
    </dgm:pt>
    <dgm:pt modelId="{4094FF17-5D92-394A-A405-D3FEF245149F}" type="sibTrans" cxnId="{ABC7ED38-3B24-874C-A88E-B23E433CFFAD}">
      <dgm:prSet/>
      <dgm:spPr/>
      <dgm:t>
        <a:bodyPr/>
        <a:lstStyle/>
        <a:p>
          <a:endParaRPr lang="en-US" b="1">
            <a:solidFill>
              <a:schemeClr val="tx1"/>
            </a:solidFill>
          </a:endParaRPr>
        </a:p>
      </dgm:t>
    </dgm:pt>
    <dgm:pt modelId="{D875AA50-4218-EF4D-B79B-A0A08EC96795}">
      <dgm:prSet phldrT="[Text]"/>
      <dgm:spPr/>
      <dgm:t>
        <a:bodyPr/>
        <a:lstStyle/>
        <a:p>
          <a:r>
            <a:rPr lang="en-US" b="1" dirty="0" smtClean="0">
              <a:solidFill>
                <a:schemeClr val="tx1"/>
              </a:solidFill>
            </a:rPr>
            <a:t>Having a dead cell phone</a:t>
          </a:r>
          <a:endParaRPr lang="en-US" b="1" dirty="0">
            <a:solidFill>
              <a:schemeClr val="tx1"/>
            </a:solidFill>
          </a:endParaRPr>
        </a:p>
      </dgm:t>
    </dgm:pt>
    <dgm:pt modelId="{565706EB-0304-B949-9549-CE9028227417}" type="parTrans" cxnId="{51F605BF-3467-3F45-8A97-3936C7DB931F}">
      <dgm:prSet/>
      <dgm:spPr/>
      <dgm:t>
        <a:bodyPr/>
        <a:lstStyle/>
        <a:p>
          <a:endParaRPr lang="en-US" b="1">
            <a:solidFill>
              <a:schemeClr val="tx1"/>
            </a:solidFill>
          </a:endParaRPr>
        </a:p>
      </dgm:t>
    </dgm:pt>
    <dgm:pt modelId="{7CB01D32-482A-E74D-A5EA-F85183ACE9FA}" type="sibTrans" cxnId="{51F605BF-3467-3F45-8A97-3936C7DB931F}">
      <dgm:prSet/>
      <dgm:spPr/>
      <dgm:t>
        <a:bodyPr/>
        <a:lstStyle/>
        <a:p>
          <a:endParaRPr lang="en-US" b="1">
            <a:solidFill>
              <a:schemeClr val="tx1"/>
            </a:solidFill>
          </a:endParaRPr>
        </a:p>
      </dgm:t>
    </dgm:pt>
    <dgm:pt modelId="{C67A11DA-191D-3B45-8E9A-93756D11353E}">
      <dgm:prSet/>
      <dgm:spPr/>
      <dgm:t>
        <a:bodyPr/>
        <a:lstStyle/>
        <a:p>
          <a:r>
            <a:rPr lang="en-US" b="1" dirty="0" smtClean="0">
              <a:solidFill>
                <a:schemeClr val="tx1"/>
              </a:solidFill>
            </a:rPr>
            <a:t>Putting the key in very slowly</a:t>
          </a:r>
          <a:endParaRPr lang="en-US" b="1" dirty="0">
            <a:solidFill>
              <a:schemeClr val="tx1"/>
            </a:solidFill>
          </a:endParaRPr>
        </a:p>
      </dgm:t>
    </dgm:pt>
    <dgm:pt modelId="{D4FB1D79-EA56-7E47-A318-36DD8FF17327}" type="parTrans" cxnId="{B18D07C4-54B7-8246-8168-B374E75AC987}">
      <dgm:prSet/>
      <dgm:spPr/>
      <dgm:t>
        <a:bodyPr/>
        <a:lstStyle/>
        <a:p>
          <a:endParaRPr lang="en-US" b="1">
            <a:solidFill>
              <a:schemeClr val="tx1"/>
            </a:solidFill>
          </a:endParaRPr>
        </a:p>
      </dgm:t>
    </dgm:pt>
    <dgm:pt modelId="{B6AF19F3-DFF7-EC47-8FCE-F05AE67213D3}" type="sibTrans" cxnId="{B18D07C4-54B7-8246-8168-B374E75AC987}">
      <dgm:prSet/>
      <dgm:spPr/>
      <dgm:t>
        <a:bodyPr/>
        <a:lstStyle/>
        <a:p>
          <a:endParaRPr lang="en-US" b="1">
            <a:solidFill>
              <a:schemeClr val="tx1"/>
            </a:solidFill>
          </a:endParaRPr>
        </a:p>
      </dgm:t>
    </dgm:pt>
    <dgm:pt modelId="{0762F8CB-1492-0D45-A7C9-6D99F462CDCD}">
      <dgm:prSet/>
      <dgm:spPr/>
      <dgm:t>
        <a:bodyPr/>
        <a:lstStyle/>
        <a:p>
          <a:r>
            <a:rPr lang="en-US" b="1" dirty="0" smtClean="0">
              <a:solidFill>
                <a:schemeClr val="tx1"/>
              </a:solidFill>
            </a:rPr>
            <a:t>Using psychic powers</a:t>
          </a:r>
          <a:endParaRPr lang="en-US" b="1" dirty="0">
            <a:solidFill>
              <a:schemeClr val="tx1"/>
            </a:solidFill>
          </a:endParaRPr>
        </a:p>
      </dgm:t>
    </dgm:pt>
    <dgm:pt modelId="{EE4DD388-1D75-C541-ABEB-7B51EE814375}" type="parTrans" cxnId="{462232C4-0D24-5C48-9931-D2CC002F3CF1}">
      <dgm:prSet/>
      <dgm:spPr/>
      <dgm:t>
        <a:bodyPr/>
        <a:lstStyle/>
        <a:p>
          <a:endParaRPr lang="en-US" b="1">
            <a:solidFill>
              <a:schemeClr val="tx1"/>
            </a:solidFill>
          </a:endParaRPr>
        </a:p>
      </dgm:t>
    </dgm:pt>
    <dgm:pt modelId="{7EDCCCA7-60CE-794C-BE4A-0D8BBC81B02C}" type="sibTrans" cxnId="{462232C4-0D24-5C48-9931-D2CC002F3CF1}">
      <dgm:prSet/>
      <dgm:spPr/>
      <dgm:t>
        <a:bodyPr/>
        <a:lstStyle/>
        <a:p>
          <a:endParaRPr lang="en-US" b="1">
            <a:solidFill>
              <a:schemeClr val="tx1"/>
            </a:solidFill>
          </a:endParaRPr>
        </a:p>
      </dgm:t>
    </dgm:pt>
    <dgm:pt modelId="{CA050B35-1577-5F4E-8063-50A057DF23E8}">
      <dgm:prSet/>
      <dgm:spPr/>
      <dgm:t>
        <a:bodyPr/>
        <a:lstStyle/>
        <a:p>
          <a:r>
            <a:rPr lang="en-US" b="1" dirty="0" smtClean="0">
              <a:solidFill>
                <a:schemeClr val="tx1"/>
              </a:solidFill>
            </a:rPr>
            <a:t>Hitting the steering wheel</a:t>
          </a:r>
          <a:endParaRPr lang="en-US" b="1" dirty="0">
            <a:solidFill>
              <a:schemeClr val="tx1"/>
            </a:solidFill>
          </a:endParaRPr>
        </a:p>
      </dgm:t>
    </dgm:pt>
    <dgm:pt modelId="{A831A222-DB23-ED4A-A791-014901510BDF}" type="parTrans" cxnId="{2B62DFA3-DA7A-904E-AB00-948429120A83}">
      <dgm:prSet/>
      <dgm:spPr/>
      <dgm:t>
        <a:bodyPr/>
        <a:lstStyle/>
        <a:p>
          <a:endParaRPr lang="en-US" b="1">
            <a:solidFill>
              <a:schemeClr val="tx1"/>
            </a:solidFill>
          </a:endParaRPr>
        </a:p>
      </dgm:t>
    </dgm:pt>
    <dgm:pt modelId="{F3772DC4-9B12-634B-8A02-D61B3BDEE786}" type="sibTrans" cxnId="{2B62DFA3-DA7A-904E-AB00-948429120A83}">
      <dgm:prSet/>
      <dgm:spPr/>
      <dgm:t>
        <a:bodyPr/>
        <a:lstStyle/>
        <a:p>
          <a:endParaRPr lang="en-US" b="1">
            <a:solidFill>
              <a:schemeClr val="tx1"/>
            </a:solidFill>
          </a:endParaRPr>
        </a:p>
      </dgm:t>
    </dgm:pt>
    <dgm:pt modelId="{83EF284A-3806-A643-8BC6-CB4AA0A98CA8}">
      <dgm:prSet/>
      <dgm:spPr/>
      <dgm:t>
        <a:bodyPr/>
        <a:lstStyle/>
        <a:p>
          <a:r>
            <a:rPr lang="en-US" b="1" dirty="0" smtClean="0">
              <a:solidFill>
                <a:schemeClr val="tx1"/>
              </a:solidFill>
            </a:rPr>
            <a:t>Worrying about sweating</a:t>
          </a:r>
          <a:endParaRPr lang="en-US" b="1" dirty="0">
            <a:solidFill>
              <a:schemeClr val="tx1"/>
            </a:solidFill>
          </a:endParaRPr>
        </a:p>
      </dgm:t>
    </dgm:pt>
    <dgm:pt modelId="{1B15CC4D-4A4D-B949-BE32-04BED098CE70}" type="parTrans" cxnId="{588B1BB6-C720-A44E-AB08-58C28ACDBB1E}">
      <dgm:prSet/>
      <dgm:spPr/>
      <dgm:t>
        <a:bodyPr/>
        <a:lstStyle/>
        <a:p>
          <a:endParaRPr lang="en-US" b="1">
            <a:solidFill>
              <a:schemeClr val="tx1"/>
            </a:solidFill>
          </a:endParaRPr>
        </a:p>
      </dgm:t>
    </dgm:pt>
    <dgm:pt modelId="{69E0D662-885E-844E-BB4C-E551D420EAA6}" type="sibTrans" cxnId="{588B1BB6-C720-A44E-AB08-58C28ACDBB1E}">
      <dgm:prSet/>
      <dgm:spPr/>
      <dgm:t>
        <a:bodyPr/>
        <a:lstStyle/>
        <a:p>
          <a:endParaRPr lang="en-US" b="1">
            <a:solidFill>
              <a:schemeClr val="tx1"/>
            </a:solidFill>
          </a:endParaRPr>
        </a:p>
      </dgm:t>
    </dgm:pt>
    <dgm:pt modelId="{DB1F1C45-2BBC-4D4C-819D-D09B978F8E5C}">
      <dgm:prSet/>
      <dgm:spPr/>
      <dgm:t>
        <a:bodyPr/>
        <a:lstStyle/>
        <a:p>
          <a:r>
            <a:rPr lang="en-US" b="1" dirty="0" smtClean="0">
              <a:solidFill>
                <a:schemeClr val="tx1"/>
              </a:solidFill>
            </a:rPr>
            <a:t>Being worried about the interview</a:t>
          </a:r>
          <a:endParaRPr lang="en-US" b="1" dirty="0">
            <a:solidFill>
              <a:schemeClr val="tx1"/>
            </a:solidFill>
          </a:endParaRPr>
        </a:p>
      </dgm:t>
    </dgm:pt>
    <dgm:pt modelId="{A826BEDE-26CA-C642-AFCE-78AF49B4594B}" type="parTrans" cxnId="{D70947DC-0009-1C4E-A6DB-3B555E18E692}">
      <dgm:prSet/>
      <dgm:spPr/>
      <dgm:t>
        <a:bodyPr/>
        <a:lstStyle/>
        <a:p>
          <a:endParaRPr lang="en-US" b="1">
            <a:solidFill>
              <a:schemeClr val="tx1"/>
            </a:solidFill>
          </a:endParaRPr>
        </a:p>
      </dgm:t>
    </dgm:pt>
    <dgm:pt modelId="{0FAF96D5-815F-0246-A15C-3116E6D08B77}" type="sibTrans" cxnId="{D70947DC-0009-1C4E-A6DB-3B555E18E692}">
      <dgm:prSet/>
      <dgm:spPr/>
      <dgm:t>
        <a:bodyPr/>
        <a:lstStyle/>
        <a:p>
          <a:endParaRPr lang="en-US" b="1">
            <a:solidFill>
              <a:schemeClr val="tx1"/>
            </a:solidFill>
          </a:endParaRPr>
        </a:p>
      </dgm:t>
    </dgm:pt>
    <dgm:pt modelId="{0EC5803E-E408-C44E-AFA8-BEC9836172BF}">
      <dgm:prSet/>
      <dgm:spPr/>
      <dgm:t>
        <a:bodyPr/>
        <a:lstStyle/>
        <a:p>
          <a:r>
            <a:rPr lang="en-US" b="1" dirty="0" smtClean="0">
              <a:solidFill>
                <a:schemeClr val="tx1"/>
              </a:solidFill>
            </a:rPr>
            <a:t>One of these influences caused the car to start</a:t>
          </a:r>
          <a:endParaRPr lang="en-US" b="1" dirty="0">
            <a:solidFill>
              <a:schemeClr val="tx1"/>
            </a:solidFill>
          </a:endParaRPr>
        </a:p>
      </dgm:t>
    </dgm:pt>
    <dgm:pt modelId="{E46DDE3B-9D34-F24F-8CC9-EC552AB0400C}" type="parTrans" cxnId="{B093B470-DAAD-644D-B212-A3BE102E5AD8}">
      <dgm:prSet/>
      <dgm:spPr/>
      <dgm:t>
        <a:bodyPr/>
        <a:lstStyle/>
        <a:p>
          <a:endParaRPr lang="en-US" b="1">
            <a:solidFill>
              <a:schemeClr val="tx1"/>
            </a:solidFill>
          </a:endParaRPr>
        </a:p>
      </dgm:t>
    </dgm:pt>
    <dgm:pt modelId="{81426155-6175-7444-B76C-BD3D625A623F}" type="sibTrans" cxnId="{B093B470-DAAD-644D-B212-A3BE102E5AD8}">
      <dgm:prSet/>
      <dgm:spPr/>
      <dgm:t>
        <a:bodyPr/>
        <a:lstStyle/>
        <a:p>
          <a:endParaRPr lang="en-US" b="1">
            <a:solidFill>
              <a:schemeClr val="tx1"/>
            </a:solidFill>
          </a:endParaRPr>
        </a:p>
      </dgm:t>
    </dgm:pt>
    <dgm:pt modelId="{DF4225A8-A582-674D-B8BD-6BA8A6BF1B36}">
      <dgm:prSet/>
      <dgm:spPr/>
      <dgm:t>
        <a:bodyPr/>
        <a:lstStyle/>
        <a:p>
          <a:r>
            <a:rPr lang="en-US" b="1" dirty="0" smtClean="0">
              <a:solidFill>
                <a:schemeClr val="tx1"/>
              </a:solidFill>
            </a:rPr>
            <a:t>None of these influences caused the car to start</a:t>
          </a:r>
          <a:endParaRPr lang="en-US" b="1" dirty="0">
            <a:solidFill>
              <a:schemeClr val="tx1"/>
            </a:solidFill>
          </a:endParaRPr>
        </a:p>
      </dgm:t>
    </dgm:pt>
    <dgm:pt modelId="{2E1795A4-50D8-794A-AC86-3E37A1AC09B4}" type="parTrans" cxnId="{916426FD-4208-D24B-9647-C9E262CD9D94}">
      <dgm:prSet/>
      <dgm:spPr/>
      <dgm:t>
        <a:bodyPr/>
        <a:lstStyle/>
        <a:p>
          <a:endParaRPr lang="en-US" b="1">
            <a:solidFill>
              <a:schemeClr val="tx1"/>
            </a:solidFill>
          </a:endParaRPr>
        </a:p>
      </dgm:t>
    </dgm:pt>
    <dgm:pt modelId="{0934CB1B-9C6B-994C-BA59-409D93DEBEBA}" type="sibTrans" cxnId="{916426FD-4208-D24B-9647-C9E262CD9D94}">
      <dgm:prSet/>
      <dgm:spPr/>
      <dgm:t>
        <a:bodyPr/>
        <a:lstStyle/>
        <a:p>
          <a:endParaRPr lang="en-US" b="1">
            <a:solidFill>
              <a:schemeClr val="tx1"/>
            </a:solidFill>
          </a:endParaRPr>
        </a:p>
      </dgm:t>
    </dgm:pt>
    <dgm:pt modelId="{8DD9AD01-8738-534D-8FB9-9768476D835D}">
      <dgm:prSet/>
      <dgm:spPr/>
      <dgm:t>
        <a:bodyPr/>
        <a:lstStyle/>
        <a:p>
          <a:r>
            <a:rPr lang="en-US" b="1" dirty="0" smtClean="0">
              <a:solidFill>
                <a:schemeClr val="tx1"/>
              </a:solidFill>
            </a:rPr>
            <a:t>One of these influences may have caused the car to start.</a:t>
          </a:r>
          <a:endParaRPr lang="en-US" b="1" dirty="0">
            <a:solidFill>
              <a:schemeClr val="tx1"/>
            </a:solidFill>
          </a:endParaRPr>
        </a:p>
      </dgm:t>
    </dgm:pt>
    <dgm:pt modelId="{DBCA49D8-6E34-CA43-82C2-5A9AE6B56542}" type="parTrans" cxnId="{14682CFC-DD69-3943-ACC8-3481479C3932}">
      <dgm:prSet/>
      <dgm:spPr/>
      <dgm:t>
        <a:bodyPr/>
        <a:lstStyle/>
        <a:p>
          <a:endParaRPr lang="en-US" b="1">
            <a:solidFill>
              <a:schemeClr val="tx1"/>
            </a:solidFill>
          </a:endParaRPr>
        </a:p>
      </dgm:t>
    </dgm:pt>
    <dgm:pt modelId="{62A6464E-EE6C-6045-80AE-827E1CBED86B}" type="sibTrans" cxnId="{14682CFC-DD69-3943-ACC8-3481479C3932}">
      <dgm:prSet/>
      <dgm:spPr/>
      <dgm:t>
        <a:bodyPr/>
        <a:lstStyle/>
        <a:p>
          <a:endParaRPr lang="en-US" b="1">
            <a:solidFill>
              <a:schemeClr val="tx1"/>
            </a:solidFill>
          </a:endParaRPr>
        </a:p>
      </dgm:t>
    </dgm:pt>
    <dgm:pt modelId="{83BDA2F0-FD8F-8C4A-B963-53B436BD4057}" type="pres">
      <dgm:prSet presAssocID="{8B5DEED8-849F-434F-99F0-634ACD78AF91}" presName="diagram" presStyleCnt="0">
        <dgm:presLayoutVars>
          <dgm:dir/>
          <dgm:resizeHandles val="exact"/>
        </dgm:presLayoutVars>
      </dgm:prSet>
      <dgm:spPr/>
      <dgm:t>
        <a:bodyPr/>
        <a:lstStyle/>
        <a:p>
          <a:endParaRPr lang="en-US"/>
        </a:p>
      </dgm:t>
    </dgm:pt>
    <dgm:pt modelId="{B415C833-24AD-2F41-BBFC-25F5046A918E}" type="pres">
      <dgm:prSet presAssocID="{B4423337-095C-F541-B7A4-D861CF42D7E0}" presName="node" presStyleLbl="node1" presStyleIdx="0" presStyleCnt="13">
        <dgm:presLayoutVars>
          <dgm:bulletEnabled val="1"/>
        </dgm:presLayoutVars>
      </dgm:prSet>
      <dgm:spPr/>
      <dgm:t>
        <a:bodyPr/>
        <a:lstStyle/>
        <a:p>
          <a:endParaRPr lang="en-US"/>
        </a:p>
      </dgm:t>
    </dgm:pt>
    <dgm:pt modelId="{A97150D3-801B-8E4A-A504-D2C5F8138AF9}" type="pres">
      <dgm:prSet presAssocID="{5F51552B-C4E1-5442-8E95-CE2B2BFB0EC4}" presName="sibTrans" presStyleCnt="0"/>
      <dgm:spPr/>
    </dgm:pt>
    <dgm:pt modelId="{3F4F9C3A-5DBC-3945-B550-E1EF851BB958}" type="pres">
      <dgm:prSet presAssocID="{0762F8CB-1492-0D45-A7C9-6D99F462CDCD}" presName="node" presStyleLbl="node1" presStyleIdx="1" presStyleCnt="13">
        <dgm:presLayoutVars>
          <dgm:bulletEnabled val="1"/>
        </dgm:presLayoutVars>
      </dgm:prSet>
      <dgm:spPr/>
      <dgm:t>
        <a:bodyPr/>
        <a:lstStyle/>
        <a:p>
          <a:endParaRPr lang="en-US"/>
        </a:p>
      </dgm:t>
    </dgm:pt>
    <dgm:pt modelId="{04BF31F2-B7FE-E84B-B79A-F0D9184B53BB}" type="pres">
      <dgm:prSet presAssocID="{7EDCCCA7-60CE-794C-BE4A-0D8BBC81B02C}" presName="sibTrans" presStyleCnt="0"/>
      <dgm:spPr/>
    </dgm:pt>
    <dgm:pt modelId="{B9D1E530-84A3-B244-AE04-D6B014B26207}" type="pres">
      <dgm:prSet presAssocID="{CA050B35-1577-5F4E-8063-50A057DF23E8}" presName="node" presStyleLbl="node1" presStyleIdx="2" presStyleCnt="13">
        <dgm:presLayoutVars>
          <dgm:bulletEnabled val="1"/>
        </dgm:presLayoutVars>
      </dgm:prSet>
      <dgm:spPr/>
      <dgm:t>
        <a:bodyPr/>
        <a:lstStyle/>
        <a:p>
          <a:endParaRPr lang="en-US"/>
        </a:p>
      </dgm:t>
    </dgm:pt>
    <dgm:pt modelId="{FCDFDDC2-1DF2-D04C-B706-20982D303D8C}" type="pres">
      <dgm:prSet presAssocID="{F3772DC4-9B12-634B-8A02-D61B3BDEE786}" presName="sibTrans" presStyleCnt="0"/>
      <dgm:spPr/>
    </dgm:pt>
    <dgm:pt modelId="{33909CE9-0B9D-E54A-BDDC-68170D9CD71D}" type="pres">
      <dgm:prSet presAssocID="{5D93946B-F2FB-3548-87D5-E3AEC7DE9117}" presName="node" presStyleLbl="node1" presStyleIdx="3" presStyleCnt="13">
        <dgm:presLayoutVars>
          <dgm:bulletEnabled val="1"/>
        </dgm:presLayoutVars>
      </dgm:prSet>
      <dgm:spPr/>
      <dgm:t>
        <a:bodyPr/>
        <a:lstStyle/>
        <a:p>
          <a:endParaRPr lang="en-US"/>
        </a:p>
      </dgm:t>
    </dgm:pt>
    <dgm:pt modelId="{9876B92C-B5DC-D844-88B7-DB610158CCC0}" type="pres">
      <dgm:prSet presAssocID="{8FB678F1-542B-2845-90DE-58DA866BC282}" presName="sibTrans" presStyleCnt="0"/>
      <dgm:spPr/>
    </dgm:pt>
    <dgm:pt modelId="{35734482-BEE9-CB40-801B-432984A62844}" type="pres">
      <dgm:prSet presAssocID="{DACE72DF-95BC-BF44-AF84-A5A0B16EE243}" presName="node" presStyleLbl="node1" presStyleIdx="4" presStyleCnt="13">
        <dgm:presLayoutVars>
          <dgm:bulletEnabled val="1"/>
        </dgm:presLayoutVars>
      </dgm:prSet>
      <dgm:spPr/>
      <dgm:t>
        <a:bodyPr/>
        <a:lstStyle/>
        <a:p>
          <a:endParaRPr lang="en-US"/>
        </a:p>
      </dgm:t>
    </dgm:pt>
    <dgm:pt modelId="{B057A493-A863-8E46-8289-C88A42B357F2}" type="pres">
      <dgm:prSet presAssocID="{6BD6E770-DE14-724F-B4BF-BC828A789C42}" presName="sibTrans" presStyleCnt="0"/>
      <dgm:spPr/>
    </dgm:pt>
    <dgm:pt modelId="{2CFD0E8B-AE23-0C45-8E94-2750DC6BAA5E}" type="pres">
      <dgm:prSet presAssocID="{B0BC67F9-406C-0949-958E-4C5CDB400C0B}" presName="node" presStyleLbl="node1" presStyleIdx="5" presStyleCnt="13">
        <dgm:presLayoutVars>
          <dgm:bulletEnabled val="1"/>
        </dgm:presLayoutVars>
      </dgm:prSet>
      <dgm:spPr/>
      <dgm:t>
        <a:bodyPr/>
        <a:lstStyle/>
        <a:p>
          <a:endParaRPr lang="en-US"/>
        </a:p>
      </dgm:t>
    </dgm:pt>
    <dgm:pt modelId="{3173D34E-AF1C-4045-AC24-4FC2244A1241}" type="pres">
      <dgm:prSet presAssocID="{4094FF17-5D92-394A-A405-D3FEF245149F}" presName="sibTrans" presStyleCnt="0"/>
      <dgm:spPr/>
    </dgm:pt>
    <dgm:pt modelId="{8BEA56A2-E062-FE49-8446-DDC67DD05F98}" type="pres">
      <dgm:prSet presAssocID="{0EC5803E-E408-C44E-AFA8-BEC9836172BF}" presName="node" presStyleLbl="node1" presStyleIdx="6" presStyleCnt="13">
        <dgm:presLayoutVars>
          <dgm:bulletEnabled val="1"/>
        </dgm:presLayoutVars>
      </dgm:prSet>
      <dgm:spPr/>
      <dgm:t>
        <a:bodyPr/>
        <a:lstStyle/>
        <a:p>
          <a:endParaRPr lang="en-US"/>
        </a:p>
      </dgm:t>
    </dgm:pt>
    <dgm:pt modelId="{0A33B4C6-E287-3B4F-ADFE-CC909C50C074}" type="pres">
      <dgm:prSet presAssocID="{81426155-6175-7444-B76C-BD3D625A623F}" presName="sibTrans" presStyleCnt="0"/>
      <dgm:spPr/>
    </dgm:pt>
    <dgm:pt modelId="{887ADDCD-B44C-C84A-8116-0BC6314689CF}" type="pres">
      <dgm:prSet presAssocID="{DF4225A8-A582-674D-B8BD-6BA8A6BF1B36}" presName="node" presStyleLbl="node1" presStyleIdx="7" presStyleCnt="13">
        <dgm:presLayoutVars>
          <dgm:bulletEnabled val="1"/>
        </dgm:presLayoutVars>
      </dgm:prSet>
      <dgm:spPr/>
      <dgm:t>
        <a:bodyPr/>
        <a:lstStyle/>
        <a:p>
          <a:endParaRPr lang="en-US"/>
        </a:p>
      </dgm:t>
    </dgm:pt>
    <dgm:pt modelId="{A910DADE-846E-124C-83CD-DFD9B9DFF13E}" type="pres">
      <dgm:prSet presAssocID="{0934CB1B-9C6B-994C-BA59-409D93DEBEBA}" presName="sibTrans" presStyleCnt="0"/>
      <dgm:spPr/>
    </dgm:pt>
    <dgm:pt modelId="{9C41A3C8-5D22-474E-9B2C-C5E0A0738C95}" type="pres">
      <dgm:prSet presAssocID="{8DD9AD01-8738-534D-8FB9-9768476D835D}" presName="node" presStyleLbl="node1" presStyleIdx="8" presStyleCnt="13">
        <dgm:presLayoutVars>
          <dgm:bulletEnabled val="1"/>
        </dgm:presLayoutVars>
      </dgm:prSet>
      <dgm:spPr/>
      <dgm:t>
        <a:bodyPr/>
        <a:lstStyle/>
        <a:p>
          <a:endParaRPr lang="en-US"/>
        </a:p>
      </dgm:t>
    </dgm:pt>
    <dgm:pt modelId="{AA376F25-C5DC-4C49-B226-CE8E7BE100F4}" type="pres">
      <dgm:prSet presAssocID="{62A6464E-EE6C-6045-80AE-827E1CBED86B}" presName="sibTrans" presStyleCnt="0"/>
      <dgm:spPr/>
    </dgm:pt>
    <dgm:pt modelId="{F39662E9-C944-7C4F-8C8F-DA94F88447B5}" type="pres">
      <dgm:prSet presAssocID="{DB1F1C45-2BBC-4D4C-819D-D09B978F8E5C}" presName="node" presStyleLbl="node1" presStyleIdx="9" presStyleCnt="13">
        <dgm:presLayoutVars>
          <dgm:bulletEnabled val="1"/>
        </dgm:presLayoutVars>
      </dgm:prSet>
      <dgm:spPr/>
      <dgm:t>
        <a:bodyPr/>
        <a:lstStyle/>
        <a:p>
          <a:endParaRPr lang="en-US"/>
        </a:p>
      </dgm:t>
    </dgm:pt>
    <dgm:pt modelId="{E176D07F-5D0F-5F4C-8596-AAFC271D4DB5}" type="pres">
      <dgm:prSet presAssocID="{0FAF96D5-815F-0246-A15C-3116E6D08B77}" presName="sibTrans" presStyleCnt="0"/>
      <dgm:spPr/>
    </dgm:pt>
    <dgm:pt modelId="{DBDEA869-EF8F-EF41-8F77-7A23DA0EE53E}" type="pres">
      <dgm:prSet presAssocID="{D875AA50-4218-EF4D-B79B-A0A08EC96795}" presName="node" presStyleLbl="node1" presStyleIdx="10" presStyleCnt="13">
        <dgm:presLayoutVars>
          <dgm:bulletEnabled val="1"/>
        </dgm:presLayoutVars>
      </dgm:prSet>
      <dgm:spPr/>
      <dgm:t>
        <a:bodyPr/>
        <a:lstStyle/>
        <a:p>
          <a:endParaRPr lang="en-US"/>
        </a:p>
      </dgm:t>
    </dgm:pt>
    <dgm:pt modelId="{22A17E8B-2168-EC44-BE39-C485CF7A5D23}" type="pres">
      <dgm:prSet presAssocID="{7CB01D32-482A-E74D-A5EA-F85183ACE9FA}" presName="sibTrans" presStyleCnt="0"/>
      <dgm:spPr/>
    </dgm:pt>
    <dgm:pt modelId="{15693BB9-53E6-5745-8C47-969C136636E1}" type="pres">
      <dgm:prSet presAssocID="{83EF284A-3806-A643-8BC6-CB4AA0A98CA8}" presName="node" presStyleLbl="node1" presStyleIdx="11" presStyleCnt="13">
        <dgm:presLayoutVars>
          <dgm:bulletEnabled val="1"/>
        </dgm:presLayoutVars>
      </dgm:prSet>
      <dgm:spPr/>
      <dgm:t>
        <a:bodyPr/>
        <a:lstStyle/>
        <a:p>
          <a:endParaRPr lang="en-US"/>
        </a:p>
      </dgm:t>
    </dgm:pt>
    <dgm:pt modelId="{4487D5F1-BE68-054C-BCB6-F35A1AA2E4F9}" type="pres">
      <dgm:prSet presAssocID="{69E0D662-885E-844E-BB4C-E551D420EAA6}" presName="sibTrans" presStyleCnt="0"/>
      <dgm:spPr/>
    </dgm:pt>
    <dgm:pt modelId="{4CA84587-F4B8-094B-AFA5-3DE5D7BA9CF2}" type="pres">
      <dgm:prSet presAssocID="{C67A11DA-191D-3B45-8E9A-93756D11353E}" presName="node" presStyleLbl="node1" presStyleIdx="12" presStyleCnt="13">
        <dgm:presLayoutVars>
          <dgm:bulletEnabled val="1"/>
        </dgm:presLayoutVars>
      </dgm:prSet>
      <dgm:spPr/>
      <dgm:t>
        <a:bodyPr/>
        <a:lstStyle/>
        <a:p>
          <a:endParaRPr lang="en-US"/>
        </a:p>
      </dgm:t>
    </dgm:pt>
  </dgm:ptLst>
  <dgm:cxnLst>
    <dgm:cxn modelId="{6BFFCF28-6BA1-124C-A797-3B29DFEA1FA3}" type="presOf" srcId="{5D93946B-F2FB-3548-87D5-E3AEC7DE9117}" destId="{33909CE9-0B9D-E54A-BDDC-68170D9CD71D}" srcOrd="0" destOrd="0" presId="urn:microsoft.com/office/officeart/2005/8/layout/default"/>
    <dgm:cxn modelId="{D70947DC-0009-1C4E-A6DB-3B555E18E692}" srcId="{8B5DEED8-849F-434F-99F0-634ACD78AF91}" destId="{DB1F1C45-2BBC-4D4C-819D-D09B978F8E5C}" srcOrd="9" destOrd="0" parTransId="{A826BEDE-26CA-C642-AFCE-78AF49B4594B}" sibTransId="{0FAF96D5-815F-0246-A15C-3116E6D08B77}"/>
    <dgm:cxn modelId="{916426FD-4208-D24B-9647-C9E262CD9D94}" srcId="{8B5DEED8-849F-434F-99F0-634ACD78AF91}" destId="{DF4225A8-A582-674D-B8BD-6BA8A6BF1B36}" srcOrd="7" destOrd="0" parTransId="{2E1795A4-50D8-794A-AC86-3E37A1AC09B4}" sibTransId="{0934CB1B-9C6B-994C-BA59-409D93DEBEBA}"/>
    <dgm:cxn modelId="{AD606F2E-7C34-AD4C-A882-5E0AFBFE26AE}" type="presOf" srcId="{C67A11DA-191D-3B45-8E9A-93756D11353E}" destId="{4CA84587-F4B8-094B-AFA5-3DE5D7BA9CF2}" srcOrd="0" destOrd="0" presId="urn:microsoft.com/office/officeart/2005/8/layout/default"/>
    <dgm:cxn modelId="{89675715-5975-B641-A3FF-B4EF529CFCC7}" type="presOf" srcId="{D875AA50-4218-EF4D-B79B-A0A08EC96795}" destId="{DBDEA869-EF8F-EF41-8F77-7A23DA0EE53E}" srcOrd="0" destOrd="0" presId="urn:microsoft.com/office/officeart/2005/8/layout/default"/>
    <dgm:cxn modelId="{51F605BF-3467-3F45-8A97-3936C7DB931F}" srcId="{8B5DEED8-849F-434F-99F0-634ACD78AF91}" destId="{D875AA50-4218-EF4D-B79B-A0A08EC96795}" srcOrd="10" destOrd="0" parTransId="{565706EB-0304-B949-9549-CE9028227417}" sibTransId="{7CB01D32-482A-E74D-A5EA-F85183ACE9FA}"/>
    <dgm:cxn modelId="{B54AF896-7766-9B40-9524-01FBBC567C9A}" type="presOf" srcId="{8DD9AD01-8738-534D-8FB9-9768476D835D}" destId="{9C41A3C8-5D22-474E-9B2C-C5E0A0738C95}" srcOrd="0" destOrd="0" presId="urn:microsoft.com/office/officeart/2005/8/layout/default"/>
    <dgm:cxn modelId="{485ABE2F-8AD0-914E-B79B-419F3A20C6CE}" srcId="{8B5DEED8-849F-434F-99F0-634ACD78AF91}" destId="{5D93946B-F2FB-3548-87D5-E3AEC7DE9117}" srcOrd="3" destOrd="0" parTransId="{BB3A1416-7AD8-8647-ABE0-2716F46CCF22}" sibTransId="{8FB678F1-542B-2845-90DE-58DA866BC282}"/>
    <dgm:cxn modelId="{D18ED9E4-AEAE-014A-87DD-95C447CA2A93}" type="presOf" srcId="{DACE72DF-95BC-BF44-AF84-A5A0B16EE243}" destId="{35734482-BEE9-CB40-801B-432984A62844}" srcOrd="0" destOrd="0" presId="urn:microsoft.com/office/officeart/2005/8/layout/default"/>
    <dgm:cxn modelId="{A5618D08-41B3-594A-A0FB-CA79382C0BAE}" type="presOf" srcId="{B0BC67F9-406C-0949-958E-4C5CDB400C0B}" destId="{2CFD0E8B-AE23-0C45-8E94-2750DC6BAA5E}" srcOrd="0" destOrd="0" presId="urn:microsoft.com/office/officeart/2005/8/layout/default"/>
    <dgm:cxn modelId="{ABC7ED38-3B24-874C-A88E-B23E433CFFAD}" srcId="{8B5DEED8-849F-434F-99F0-634ACD78AF91}" destId="{B0BC67F9-406C-0949-958E-4C5CDB400C0B}" srcOrd="5" destOrd="0" parTransId="{63DB8099-5DBF-7E43-A5D8-C8CA338EE66A}" sibTransId="{4094FF17-5D92-394A-A405-D3FEF245149F}"/>
    <dgm:cxn modelId="{D4D684EE-65B7-9842-BCD4-572BEC09BD5D}" type="presOf" srcId="{DF4225A8-A582-674D-B8BD-6BA8A6BF1B36}" destId="{887ADDCD-B44C-C84A-8116-0BC6314689CF}" srcOrd="0" destOrd="0" presId="urn:microsoft.com/office/officeart/2005/8/layout/default"/>
    <dgm:cxn modelId="{492F01EC-BF8F-A84B-84EF-519285133321}" type="presOf" srcId="{8B5DEED8-849F-434F-99F0-634ACD78AF91}" destId="{83BDA2F0-FD8F-8C4A-B963-53B436BD4057}" srcOrd="0" destOrd="0" presId="urn:microsoft.com/office/officeart/2005/8/layout/default"/>
    <dgm:cxn modelId="{B18D07C4-54B7-8246-8168-B374E75AC987}" srcId="{8B5DEED8-849F-434F-99F0-634ACD78AF91}" destId="{C67A11DA-191D-3B45-8E9A-93756D11353E}" srcOrd="12" destOrd="0" parTransId="{D4FB1D79-EA56-7E47-A318-36DD8FF17327}" sibTransId="{B6AF19F3-DFF7-EC47-8FCE-F05AE67213D3}"/>
    <dgm:cxn modelId="{C4D99666-39E9-774C-ADCF-80FB49E64DCF}" type="presOf" srcId="{B4423337-095C-F541-B7A4-D861CF42D7E0}" destId="{B415C833-24AD-2F41-BBFC-25F5046A918E}" srcOrd="0" destOrd="0" presId="urn:microsoft.com/office/officeart/2005/8/layout/default"/>
    <dgm:cxn modelId="{B093B470-DAAD-644D-B212-A3BE102E5AD8}" srcId="{8B5DEED8-849F-434F-99F0-634ACD78AF91}" destId="{0EC5803E-E408-C44E-AFA8-BEC9836172BF}" srcOrd="6" destOrd="0" parTransId="{E46DDE3B-9D34-F24F-8CC9-EC552AB0400C}" sibTransId="{81426155-6175-7444-B76C-BD3D625A623F}"/>
    <dgm:cxn modelId="{835B49FA-3ECF-8F45-9FCE-1AB314603862}" type="presOf" srcId="{83EF284A-3806-A643-8BC6-CB4AA0A98CA8}" destId="{15693BB9-53E6-5745-8C47-969C136636E1}" srcOrd="0" destOrd="0" presId="urn:microsoft.com/office/officeart/2005/8/layout/default"/>
    <dgm:cxn modelId="{2B62DFA3-DA7A-904E-AB00-948429120A83}" srcId="{8B5DEED8-849F-434F-99F0-634ACD78AF91}" destId="{CA050B35-1577-5F4E-8063-50A057DF23E8}" srcOrd="2" destOrd="0" parTransId="{A831A222-DB23-ED4A-A791-014901510BDF}" sibTransId="{F3772DC4-9B12-634B-8A02-D61B3BDEE786}"/>
    <dgm:cxn modelId="{6E904C76-2EF1-5443-8A6E-09AC2B5BBE29}" type="presOf" srcId="{0762F8CB-1492-0D45-A7C9-6D99F462CDCD}" destId="{3F4F9C3A-5DBC-3945-B550-E1EF851BB958}" srcOrd="0" destOrd="0" presId="urn:microsoft.com/office/officeart/2005/8/layout/default"/>
    <dgm:cxn modelId="{462232C4-0D24-5C48-9931-D2CC002F3CF1}" srcId="{8B5DEED8-849F-434F-99F0-634ACD78AF91}" destId="{0762F8CB-1492-0D45-A7C9-6D99F462CDCD}" srcOrd="1" destOrd="0" parTransId="{EE4DD388-1D75-C541-ABEB-7B51EE814375}" sibTransId="{7EDCCCA7-60CE-794C-BE4A-0D8BBC81B02C}"/>
    <dgm:cxn modelId="{588B1BB6-C720-A44E-AB08-58C28ACDBB1E}" srcId="{8B5DEED8-849F-434F-99F0-634ACD78AF91}" destId="{83EF284A-3806-A643-8BC6-CB4AA0A98CA8}" srcOrd="11" destOrd="0" parTransId="{1B15CC4D-4A4D-B949-BE32-04BED098CE70}" sibTransId="{69E0D662-885E-844E-BB4C-E551D420EAA6}"/>
    <dgm:cxn modelId="{6222B647-E6D3-FC42-A2C0-F4012839293B}" type="presOf" srcId="{DB1F1C45-2BBC-4D4C-819D-D09B978F8E5C}" destId="{F39662E9-C944-7C4F-8C8F-DA94F88447B5}" srcOrd="0" destOrd="0" presId="urn:microsoft.com/office/officeart/2005/8/layout/default"/>
    <dgm:cxn modelId="{B231AC4C-4329-A746-90EA-BB0E9C4643F3}" srcId="{8B5DEED8-849F-434F-99F0-634ACD78AF91}" destId="{DACE72DF-95BC-BF44-AF84-A5A0B16EE243}" srcOrd="4" destOrd="0" parTransId="{641C325E-412A-774A-9206-4BAE08F7FAA0}" sibTransId="{6BD6E770-DE14-724F-B4BF-BC828A789C42}"/>
    <dgm:cxn modelId="{1677F29E-7B60-B144-BE81-A72251FFAF2C}" type="presOf" srcId="{CA050B35-1577-5F4E-8063-50A057DF23E8}" destId="{B9D1E530-84A3-B244-AE04-D6B014B26207}" srcOrd="0" destOrd="0" presId="urn:microsoft.com/office/officeart/2005/8/layout/default"/>
    <dgm:cxn modelId="{9F6C6178-878B-B346-88E0-CE9267866722}" type="presOf" srcId="{0EC5803E-E408-C44E-AFA8-BEC9836172BF}" destId="{8BEA56A2-E062-FE49-8446-DDC67DD05F98}" srcOrd="0" destOrd="0" presId="urn:microsoft.com/office/officeart/2005/8/layout/default"/>
    <dgm:cxn modelId="{14682CFC-DD69-3943-ACC8-3481479C3932}" srcId="{8B5DEED8-849F-434F-99F0-634ACD78AF91}" destId="{8DD9AD01-8738-534D-8FB9-9768476D835D}" srcOrd="8" destOrd="0" parTransId="{DBCA49D8-6E34-CA43-82C2-5A9AE6B56542}" sibTransId="{62A6464E-EE6C-6045-80AE-827E1CBED86B}"/>
    <dgm:cxn modelId="{3DEBF302-C0BD-F44B-8F0D-1955A0791012}" srcId="{8B5DEED8-849F-434F-99F0-634ACD78AF91}" destId="{B4423337-095C-F541-B7A4-D861CF42D7E0}" srcOrd="0" destOrd="0" parTransId="{D5A317F5-9F60-0243-A975-517D1E6EF807}" sibTransId="{5F51552B-C4E1-5442-8E95-CE2B2BFB0EC4}"/>
    <dgm:cxn modelId="{F502F85C-A3CB-2F41-B231-9DFFFE19D6F9}" type="presParOf" srcId="{83BDA2F0-FD8F-8C4A-B963-53B436BD4057}" destId="{B415C833-24AD-2F41-BBFC-25F5046A918E}" srcOrd="0" destOrd="0" presId="urn:microsoft.com/office/officeart/2005/8/layout/default"/>
    <dgm:cxn modelId="{2C62D5B7-9B6C-7042-8C4F-D07110D0635F}" type="presParOf" srcId="{83BDA2F0-FD8F-8C4A-B963-53B436BD4057}" destId="{A97150D3-801B-8E4A-A504-D2C5F8138AF9}" srcOrd="1" destOrd="0" presId="urn:microsoft.com/office/officeart/2005/8/layout/default"/>
    <dgm:cxn modelId="{EE71D815-B4A3-0A45-8771-05CD8EF10B22}" type="presParOf" srcId="{83BDA2F0-FD8F-8C4A-B963-53B436BD4057}" destId="{3F4F9C3A-5DBC-3945-B550-E1EF851BB958}" srcOrd="2" destOrd="0" presId="urn:microsoft.com/office/officeart/2005/8/layout/default"/>
    <dgm:cxn modelId="{F6C4957A-74C0-6F46-8FB4-626BE7ADF41F}" type="presParOf" srcId="{83BDA2F0-FD8F-8C4A-B963-53B436BD4057}" destId="{04BF31F2-B7FE-E84B-B79A-F0D9184B53BB}" srcOrd="3" destOrd="0" presId="urn:microsoft.com/office/officeart/2005/8/layout/default"/>
    <dgm:cxn modelId="{AC04C913-4201-3546-9BA8-E86029BCB84F}" type="presParOf" srcId="{83BDA2F0-FD8F-8C4A-B963-53B436BD4057}" destId="{B9D1E530-84A3-B244-AE04-D6B014B26207}" srcOrd="4" destOrd="0" presId="urn:microsoft.com/office/officeart/2005/8/layout/default"/>
    <dgm:cxn modelId="{44406111-382E-EB41-9775-0BDC6037A20B}" type="presParOf" srcId="{83BDA2F0-FD8F-8C4A-B963-53B436BD4057}" destId="{FCDFDDC2-1DF2-D04C-B706-20982D303D8C}" srcOrd="5" destOrd="0" presId="urn:microsoft.com/office/officeart/2005/8/layout/default"/>
    <dgm:cxn modelId="{224BAA80-3301-AA4C-97B4-0D86A4F8827D}" type="presParOf" srcId="{83BDA2F0-FD8F-8C4A-B963-53B436BD4057}" destId="{33909CE9-0B9D-E54A-BDDC-68170D9CD71D}" srcOrd="6" destOrd="0" presId="urn:microsoft.com/office/officeart/2005/8/layout/default"/>
    <dgm:cxn modelId="{0F2311EC-4AAB-494B-BB66-F92FC7615376}" type="presParOf" srcId="{83BDA2F0-FD8F-8C4A-B963-53B436BD4057}" destId="{9876B92C-B5DC-D844-88B7-DB610158CCC0}" srcOrd="7" destOrd="0" presId="urn:microsoft.com/office/officeart/2005/8/layout/default"/>
    <dgm:cxn modelId="{D2CEE9A7-CF09-8F4E-95D6-21DA5BD58492}" type="presParOf" srcId="{83BDA2F0-FD8F-8C4A-B963-53B436BD4057}" destId="{35734482-BEE9-CB40-801B-432984A62844}" srcOrd="8" destOrd="0" presId="urn:microsoft.com/office/officeart/2005/8/layout/default"/>
    <dgm:cxn modelId="{4CDBAC8E-5C88-3D4F-800E-5E18941CB2AF}" type="presParOf" srcId="{83BDA2F0-FD8F-8C4A-B963-53B436BD4057}" destId="{B057A493-A863-8E46-8289-C88A42B357F2}" srcOrd="9" destOrd="0" presId="urn:microsoft.com/office/officeart/2005/8/layout/default"/>
    <dgm:cxn modelId="{8AA815DE-DC5F-7748-AA96-1648B7AF7EE5}" type="presParOf" srcId="{83BDA2F0-FD8F-8C4A-B963-53B436BD4057}" destId="{2CFD0E8B-AE23-0C45-8E94-2750DC6BAA5E}" srcOrd="10" destOrd="0" presId="urn:microsoft.com/office/officeart/2005/8/layout/default"/>
    <dgm:cxn modelId="{52F64293-DD65-9843-A06D-11369572F59D}" type="presParOf" srcId="{83BDA2F0-FD8F-8C4A-B963-53B436BD4057}" destId="{3173D34E-AF1C-4045-AC24-4FC2244A1241}" srcOrd="11" destOrd="0" presId="urn:microsoft.com/office/officeart/2005/8/layout/default"/>
    <dgm:cxn modelId="{4330FE17-0412-A64B-9052-A131D4BC110F}" type="presParOf" srcId="{83BDA2F0-FD8F-8C4A-B963-53B436BD4057}" destId="{8BEA56A2-E062-FE49-8446-DDC67DD05F98}" srcOrd="12" destOrd="0" presId="urn:microsoft.com/office/officeart/2005/8/layout/default"/>
    <dgm:cxn modelId="{E66E80A1-36B9-5447-834F-B78579D70B47}" type="presParOf" srcId="{83BDA2F0-FD8F-8C4A-B963-53B436BD4057}" destId="{0A33B4C6-E287-3B4F-ADFE-CC909C50C074}" srcOrd="13" destOrd="0" presId="urn:microsoft.com/office/officeart/2005/8/layout/default"/>
    <dgm:cxn modelId="{3289D123-0523-E541-8B69-DA8AAB9699D1}" type="presParOf" srcId="{83BDA2F0-FD8F-8C4A-B963-53B436BD4057}" destId="{887ADDCD-B44C-C84A-8116-0BC6314689CF}" srcOrd="14" destOrd="0" presId="urn:microsoft.com/office/officeart/2005/8/layout/default"/>
    <dgm:cxn modelId="{E5AE4479-2B0A-4243-BDF0-B544960377D1}" type="presParOf" srcId="{83BDA2F0-FD8F-8C4A-B963-53B436BD4057}" destId="{A910DADE-846E-124C-83CD-DFD9B9DFF13E}" srcOrd="15" destOrd="0" presId="urn:microsoft.com/office/officeart/2005/8/layout/default"/>
    <dgm:cxn modelId="{9F946F76-C022-744A-B5C3-14992F02939B}" type="presParOf" srcId="{83BDA2F0-FD8F-8C4A-B963-53B436BD4057}" destId="{9C41A3C8-5D22-474E-9B2C-C5E0A0738C95}" srcOrd="16" destOrd="0" presId="urn:microsoft.com/office/officeart/2005/8/layout/default"/>
    <dgm:cxn modelId="{6BB21896-EF7C-694D-86DA-0F69DA63CA98}" type="presParOf" srcId="{83BDA2F0-FD8F-8C4A-B963-53B436BD4057}" destId="{AA376F25-C5DC-4C49-B226-CE8E7BE100F4}" srcOrd="17" destOrd="0" presId="urn:microsoft.com/office/officeart/2005/8/layout/default"/>
    <dgm:cxn modelId="{C4D5919C-B8DD-3C42-9327-9328E0902152}" type="presParOf" srcId="{83BDA2F0-FD8F-8C4A-B963-53B436BD4057}" destId="{F39662E9-C944-7C4F-8C8F-DA94F88447B5}" srcOrd="18" destOrd="0" presId="urn:microsoft.com/office/officeart/2005/8/layout/default"/>
    <dgm:cxn modelId="{A169E305-E5EB-D048-B419-C339AEA469BF}" type="presParOf" srcId="{83BDA2F0-FD8F-8C4A-B963-53B436BD4057}" destId="{E176D07F-5D0F-5F4C-8596-AAFC271D4DB5}" srcOrd="19" destOrd="0" presId="urn:microsoft.com/office/officeart/2005/8/layout/default"/>
    <dgm:cxn modelId="{03E2A694-B2D7-0B40-B5FA-9FACC2668408}" type="presParOf" srcId="{83BDA2F0-FD8F-8C4A-B963-53B436BD4057}" destId="{DBDEA869-EF8F-EF41-8F77-7A23DA0EE53E}" srcOrd="20" destOrd="0" presId="urn:microsoft.com/office/officeart/2005/8/layout/default"/>
    <dgm:cxn modelId="{F921ED19-63EC-4A4B-A7A2-86A5C356394D}" type="presParOf" srcId="{83BDA2F0-FD8F-8C4A-B963-53B436BD4057}" destId="{22A17E8B-2168-EC44-BE39-C485CF7A5D23}" srcOrd="21" destOrd="0" presId="urn:microsoft.com/office/officeart/2005/8/layout/default"/>
    <dgm:cxn modelId="{91A2F95D-DF19-004C-89EB-7BBD6E80AE86}" type="presParOf" srcId="{83BDA2F0-FD8F-8C4A-B963-53B436BD4057}" destId="{15693BB9-53E6-5745-8C47-969C136636E1}" srcOrd="22" destOrd="0" presId="urn:microsoft.com/office/officeart/2005/8/layout/default"/>
    <dgm:cxn modelId="{1EE32E4B-95FA-E54D-BB53-83EF6AE02AE8}" type="presParOf" srcId="{83BDA2F0-FD8F-8C4A-B963-53B436BD4057}" destId="{4487D5F1-BE68-054C-BCB6-F35A1AA2E4F9}" srcOrd="23" destOrd="0" presId="urn:microsoft.com/office/officeart/2005/8/layout/default"/>
    <dgm:cxn modelId="{48808CAC-6011-0B4B-B372-3915C0C36CCE}" type="presParOf" srcId="{83BDA2F0-FD8F-8C4A-B963-53B436BD4057}" destId="{4CA84587-F4B8-094B-AFA5-3DE5D7BA9CF2}" srcOrd="2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8B5DEED8-849F-434F-99F0-634ACD78AF91}" type="doc">
      <dgm:prSet loTypeId="urn:microsoft.com/office/officeart/2005/8/layout/default" loCatId="" qsTypeId="urn:microsoft.com/office/officeart/2005/8/quickstyle/simple4" qsCatId="simple" csTypeId="urn:microsoft.com/office/officeart/2005/8/colors/accent1_2" csCatId="accent1" phldr="1"/>
      <dgm:spPr/>
      <dgm:t>
        <a:bodyPr/>
        <a:lstStyle/>
        <a:p>
          <a:endParaRPr lang="en-US"/>
        </a:p>
      </dgm:t>
    </dgm:pt>
    <dgm:pt modelId="{B4423337-095C-F541-B7A4-D861CF42D7E0}">
      <dgm:prSet phldrT="[Text]"/>
      <dgm:spPr/>
      <dgm:t>
        <a:bodyPr/>
        <a:lstStyle/>
        <a:p>
          <a:r>
            <a:rPr lang="en-US" b="1" dirty="0" smtClean="0">
              <a:solidFill>
                <a:schemeClr val="tx1"/>
              </a:solidFill>
            </a:rPr>
            <a:t>Screaming</a:t>
          </a:r>
          <a:endParaRPr lang="en-US" b="1" dirty="0">
            <a:solidFill>
              <a:schemeClr val="tx1"/>
            </a:solidFill>
          </a:endParaRPr>
        </a:p>
      </dgm:t>
    </dgm:pt>
    <dgm:pt modelId="{D5A317F5-9F60-0243-A975-517D1E6EF807}" type="parTrans" cxnId="{3DEBF302-C0BD-F44B-8F0D-1955A0791012}">
      <dgm:prSet/>
      <dgm:spPr/>
      <dgm:t>
        <a:bodyPr/>
        <a:lstStyle/>
        <a:p>
          <a:endParaRPr lang="en-US" b="1">
            <a:solidFill>
              <a:schemeClr val="tx1"/>
            </a:solidFill>
          </a:endParaRPr>
        </a:p>
      </dgm:t>
    </dgm:pt>
    <dgm:pt modelId="{5F51552B-C4E1-5442-8E95-CE2B2BFB0EC4}" type="sibTrans" cxnId="{3DEBF302-C0BD-F44B-8F0D-1955A0791012}">
      <dgm:prSet/>
      <dgm:spPr/>
      <dgm:t>
        <a:bodyPr/>
        <a:lstStyle/>
        <a:p>
          <a:endParaRPr lang="en-US" b="1">
            <a:solidFill>
              <a:schemeClr val="tx1"/>
            </a:solidFill>
          </a:endParaRPr>
        </a:p>
      </dgm:t>
    </dgm:pt>
    <dgm:pt modelId="{5D93946B-F2FB-3548-87D5-E3AEC7DE9117}">
      <dgm:prSet phldrT="[Text]"/>
      <dgm:spPr/>
      <dgm:t>
        <a:bodyPr/>
        <a:lstStyle/>
        <a:p>
          <a:r>
            <a:rPr lang="en-US" b="1" dirty="0" smtClean="0">
              <a:solidFill>
                <a:schemeClr val="tx1"/>
              </a:solidFill>
            </a:rPr>
            <a:t>Slamming the hood</a:t>
          </a:r>
          <a:endParaRPr lang="en-US" b="1" dirty="0">
            <a:solidFill>
              <a:schemeClr val="tx1"/>
            </a:solidFill>
          </a:endParaRPr>
        </a:p>
      </dgm:t>
    </dgm:pt>
    <dgm:pt modelId="{BB3A1416-7AD8-8647-ABE0-2716F46CCF22}" type="parTrans" cxnId="{485ABE2F-8AD0-914E-B79B-419F3A20C6CE}">
      <dgm:prSet/>
      <dgm:spPr/>
      <dgm:t>
        <a:bodyPr/>
        <a:lstStyle/>
        <a:p>
          <a:endParaRPr lang="en-US" b="1">
            <a:solidFill>
              <a:schemeClr val="tx1"/>
            </a:solidFill>
          </a:endParaRPr>
        </a:p>
      </dgm:t>
    </dgm:pt>
    <dgm:pt modelId="{8FB678F1-542B-2845-90DE-58DA866BC282}" type="sibTrans" cxnId="{485ABE2F-8AD0-914E-B79B-419F3A20C6CE}">
      <dgm:prSet/>
      <dgm:spPr/>
      <dgm:t>
        <a:bodyPr/>
        <a:lstStyle/>
        <a:p>
          <a:endParaRPr lang="en-US" b="1">
            <a:solidFill>
              <a:schemeClr val="tx1"/>
            </a:solidFill>
          </a:endParaRPr>
        </a:p>
      </dgm:t>
    </dgm:pt>
    <dgm:pt modelId="{DACE72DF-95BC-BF44-AF84-A5A0B16EE243}">
      <dgm:prSet phldrT="[Text]"/>
      <dgm:spPr/>
      <dgm:t>
        <a:bodyPr/>
        <a:lstStyle/>
        <a:p>
          <a:r>
            <a:rPr lang="en-US" b="1" dirty="0" smtClean="0">
              <a:solidFill>
                <a:schemeClr val="tx1"/>
              </a:solidFill>
            </a:rPr>
            <a:t>Ways to get the car to start</a:t>
          </a:r>
          <a:endParaRPr lang="en-US" b="1" dirty="0">
            <a:solidFill>
              <a:schemeClr val="tx1"/>
            </a:solidFill>
          </a:endParaRPr>
        </a:p>
      </dgm:t>
    </dgm:pt>
    <dgm:pt modelId="{641C325E-412A-774A-9206-4BAE08F7FAA0}" type="parTrans" cxnId="{B231AC4C-4329-A746-90EA-BB0E9C4643F3}">
      <dgm:prSet/>
      <dgm:spPr/>
      <dgm:t>
        <a:bodyPr/>
        <a:lstStyle/>
        <a:p>
          <a:endParaRPr lang="en-US" b="1">
            <a:solidFill>
              <a:schemeClr val="tx1"/>
            </a:solidFill>
          </a:endParaRPr>
        </a:p>
      </dgm:t>
    </dgm:pt>
    <dgm:pt modelId="{6BD6E770-DE14-724F-B4BF-BC828A789C42}" type="sibTrans" cxnId="{B231AC4C-4329-A746-90EA-BB0E9C4643F3}">
      <dgm:prSet/>
      <dgm:spPr/>
      <dgm:t>
        <a:bodyPr/>
        <a:lstStyle/>
        <a:p>
          <a:endParaRPr lang="en-US" b="1">
            <a:solidFill>
              <a:schemeClr val="tx1"/>
            </a:solidFill>
          </a:endParaRPr>
        </a:p>
      </dgm:t>
    </dgm:pt>
    <dgm:pt modelId="{B0BC67F9-406C-0949-958E-4C5CDB400C0B}">
      <dgm:prSet phldrT="[Text]"/>
      <dgm:spPr/>
      <dgm:t>
        <a:bodyPr/>
        <a:lstStyle/>
        <a:p>
          <a:r>
            <a:rPr lang="en-US" b="1" dirty="0" smtClean="0">
              <a:solidFill>
                <a:schemeClr val="tx1"/>
              </a:solidFill>
            </a:rPr>
            <a:t>The car starts or does not start</a:t>
          </a:r>
          <a:endParaRPr lang="en-US" b="1" dirty="0">
            <a:solidFill>
              <a:schemeClr val="tx1"/>
            </a:solidFill>
          </a:endParaRPr>
        </a:p>
      </dgm:t>
    </dgm:pt>
    <dgm:pt modelId="{63DB8099-5DBF-7E43-A5D8-C8CA338EE66A}" type="parTrans" cxnId="{ABC7ED38-3B24-874C-A88E-B23E433CFFAD}">
      <dgm:prSet/>
      <dgm:spPr/>
      <dgm:t>
        <a:bodyPr/>
        <a:lstStyle/>
        <a:p>
          <a:endParaRPr lang="en-US" b="1">
            <a:solidFill>
              <a:schemeClr val="tx1"/>
            </a:solidFill>
          </a:endParaRPr>
        </a:p>
      </dgm:t>
    </dgm:pt>
    <dgm:pt modelId="{4094FF17-5D92-394A-A405-D3FEF245149F}" type="sibTrans" cxnId="{ABC7ED38-3B24-874C-A88E-B23E433CFFAD}">
      <dgm:prSet/>
      <dgm:spPr/>
      <dgm:t>
        <a:bodyPr/>
        <a:lstStyle/>
        <a:p>
          <a:endParaRPr lang="en-US" b="1">
            <a:solidFill>
              <a:schemeClr val="tx1"/>
            </a:solidFill>
          </a:endParaRPr>
        </a:p>
      </dgm:t>
    </dgm:pt>
    <dgm:pt modelId="{D875AA50-4218-EF4D-B79B-A0A08EC96795}">
      <dgm:prSet phldrT="[Text]"/>
      <dgm:spPr/>
      <dgm:t>
        <a:bodyPr/>
        <a:lstStyle/>
        <a:p>
          <a:r>
            <a:rPr lang="en-US" b="1" dirty="0" smtClean="0">
              <a:solidFill>
                <a:schemeClr val="tx1"/>
              </a:solidFill>
            </a:rPr>
            <a:t>Having a dead cell phone</a:t>
          </a:r>
          <a:endParaRPr lang="en-US" b="1" dirty="0">
            <a:solidFill>
              <a:schemeClr val="tx1"/>
            </a:solidFill>
          </a:endParaRPr>
        </a:p>
      </dgm:t>
    </dgm:pt>
    <dgm:pt modelId="{565706EB-0304-B949-9549-CE9028227417}" type="parTrans" cxnId="{51F605BF-3467-3F45-8A97-3936C7DB931F}">
      <dgm:prSet/>
      <dgm:spPr/>
      <dgm:t>
        <a:bodyPr/>
        <a:lstStyle/>
        <a:p>
          <a:endParaRPr lang="en-US" b="1">
            <a:solidFill>
              <a:schemeClr val="tx1"/>
            </a:solidFill>
          </a:endParaRPr>
        </a:p>
      </dgm:t>
    </dgm:pt>
    <dgm:pt modelId="{7CB01D32-482A-E74D-A5EA-F85183ACE9FA}" type="sibTrans" cxnId="{51F605BF-3467-3F45-8A97-3936C7DB931F}">
      <dgm:prSet/>
      <dgm:spPr/>
      <dgm:t>
        <a:bodyPr/>
        <a:lstStyle/>
        <a:p>
          <a:endParaRPr lang="en-US" b="1">
            <a:solidFill>
              <a:schemeClr val="tx1"/>
            </a:solidFill>
          </a:endParaRPr>
        </a:p>
      </dgm:t>
    </dgm:pt>
    <dgm:pt modelId="{C67A11DA-191D-3B45-8E9A-93756D11353E}">
      <dgm:prSet/>
      <dgm:spPr/>
      <dgm:t>
        <a:bodyPr/>
        <a:lstStyle/>
        <a:p>
          <a:r>
            <a:rPr lang="en-US" b="1" dirty="0" smtClean="0">
              <a:solidFill>
                <a:schemeClr val="tx1"/>
              </a:solidFill>
            </a:rPr>
            <a:t>Putting the key in very slowly</a:t>
          </a:r>
          <a:endParaRPr lang="en-US" b="1" dirty="0">
            <a:solidFill>
              <a:schemeClr val="tx1"/>
            </a:solidFill>
          </a:endParaRPr>
        </a:p>
      </dgm:t>
    </dgm:pt>
    <dgm:pt modelId="{D4FB1D79-EA56-7E47-A318-36DD8FF17327}" type="parTrans" cxnId="{B18D07C4-54B7-8246-8168-B374E75AC987}">
      <dgm:prSet/>
      <dgm:spPr/>
      <dgm:t>
        <a:bodyPr/>
        <a:lstStyle/>
        <a:p>
          <a:endParaRPr lang="en-US" b="1">
            <a:solidFill>
              <a:schemeClr val="tx1"/>
            </a:solidFill>
          </a:endParaRPr>
        </a:p>
      </dgm:t>
    </dgm:pt>
    <dgm:pt modelId="{B6AF19F3-DFF7-EC47-8FCE-F05AE67213D3}" type="sibTrans" cxnId="{B18D07C4-54B7-8246-8168-B374E75AC987}">
      <dgm:prSet/>
      <dgm:spPr/>
      <dgm:t>
        <a:bodyPr/>
        <a:lstStyle/>
        <a:p>
          <a:endParaRPr lang="en-US" b="1">
            <a:solidFill>
              <a:schemeClr val="tx1"/>
            </a:solidFill>
          </a:endParaRPr>
        </a:p>
      </dgm:t>
    </dgm:pt>
    <dgm:pt modelId="{0762F8CB-1492-0D45-A7C9-6D99F462CDCD}">
      <dgm:prSet/>
      <dgm:spPr/>
      <dgm:t>
        <a:bodyPr/>
        <a:lstStyle/>
        <a:p>
          <a:r>
            <a:rPr lang="en-US" b="1" dirty="0" smtClean="0">
              <a:solidFill>
                <a:schemeClr val="tx1"/>
              </a:solidFill>
            </a:rPr>
            <a:t>Using psychic powers</a:t>
          </a:r>
          <a:endParaRPr lang="en-US" b="1" dirty="0">
            <a:solidFill>
              <a:schemeClr val="tx1"/>
            </a:solidFill>
          </a:endParaRPr>
        </a:p>
      </dgm:t>
    </dgm:pt>
    <dgm:pt modelId="{EE4DD388-1D75-C541-ABEB-7B51EE814375}" type="parTrans" cxnId="{462232C4-0D24-5C48-9931-D2CC002F3CF1}">
      <dgm:prSet/>
      <dgm:spPr/>
      <dgm:t>
        <a:bodyPr/>
        <a:lstStyle/>
        <a:p>
          <a:endParaRPr lang="en-US" b="1">
            <a:solidFill>
              <a:schemeClr val="tx1"/>
            </a:solidFill>
          </a:endParaRPr>
        </a:p>
      </dgm:t>
    </dgm:pt>
    <dgm:pt modelId="{7EDCCCA7-60CE-794C-BE4A-0D8BBC81B02C}" type="sibTrans" cxnId="{462232C4-0D24-5C48-9931-D2CC002F3CF1}">
      <dgm:prSet/>
      <dgm:spPr/>
      <dgm:t>
        <a:bodyPr/>
        <a:lstStyle/>
        <a:p>
          <a:endParaRPr lang="en-US" b="1">
            <a:solidFill>
              <a:schemeClr val="tx1"/>
            </a:solidFill>
          </a:endParaRPr>
        </a:p>
      </dgm:t>
    </dgm:pt>
    <dgm:pt modelId="{CA050B35-1577-5F4E-8063-50A057DF23E8}">
      <dgm:prSet/>
      <dgm:spPr/>
      <dgm:t>
        <a:bodyPr/>
        <a:lstStyle/>
        <a:p>
          <a:r>
            <a:rPr lang="en-US" b="1" dirty="0" smtClean="0">
              <a:solidFill>
                <a:schemeClr val="tx1"/>
              </a:solidFill>
            </a:rPr>
            <a:t>Hitting the steering wheel</a:t>
          </a:r>
          <a:endParaRPr lang="en-US" b="1" dirty="0">
            <a:solidFill>
              <a:schemeClr val="tx1"/>
            </a:solidFill>
          </a:endParaRPr>
        </a:p>
      </dgm:t>
    </dgm:pt>
    <dgm:pt modelId="{A831A222-DB23-ED4A-A791-014901510BDF}" type="parTrans" cxnId="{2B62DFA3-DA7A-904E-AB00-948429120A83}">
      <dgm:prSet/>
      <dgm:spPr/>
      <dgm:t>
        <a:bodyPr/>
        <a:lstStyle/>
        <a:p>
          <a:endParaRPr lang="en-US" b="1">
            <a:solidFill>
              <a:schemeClr val="tx1"/>
            </a:solidFill>
          </a:endParaRPr>
        </a:p>
      </dgm:t>
    </dgm:pt>
    <dgm:pt modelId="{F3772DC4-9B12-634B-8A02-D61B3BDEE786}" type="sibTrans" cxnId="{2B62DFA3-DA7A-904E-AB00-948429120A83}">
      <dgm:prSet/>
      <dgm:spPr/>
      <dgm:t>
        <a:bodyPr/>
        <a:lstStyle/>
        <a:p>
          <a:endParaRPr lang="en-US" b="1">
            <a:solidFill>
              <a:schemeClr val="tx1"/>
            </a:solidFill>
          </a:endParaRPr>
        </a:p>
      </dgm:t>
    </dgm:pt>
    <dgm:pt modelId="{83EF284A-3806-A643-8BC6-CB4AA0A98CA8}">
      <dgm:prSet/>
      <dgm:spPr/>
      <dgm:t>
        <a:bodyPr/>
        <a:lstStyle/>
        <a:p>
          <a:r>
            <a:rPr lang="en-US" b="1" dirty="0" smtClean="0">
              <a:solidFill>
                <a:schemeClr val="tx1"/>
              </a:solidFill>
            </a:rPr>
            <a:t>Worrying about sweating</a:t>
          </a:r>
          <a:endParaRPr lang="en-US" b="1" dirty="0">
            <a:solidFill>
              <a:schemeClr val="tx1"/>
            </a:solidFill>
          </a:endParaRPr>
        </a:p>
      </dgm:t>
    </dgm:pt>
    <dgm:pt modelId="{1B15CC4D-4A4D-B949-BE32-04BED098CE70}" type="parTrans" cxnId="{588B1BB6-C720-A44E-AB08-58C28ACDBB1E}">
      <dgm:prSet/>
      <dgm:spPr/>
      <dgm:t>
        <a:bodyPr/>
        <a:lstStyle/>
        <a:p>
          <a:endParaRPr lang="en-US" b="1">
            <a:solidFill>
              <a:schemeClr val="tx1"/>
            </a:solidFill>
          </a:endParaRPr>
        </a:p>
      </dgm:t>
    </dgm:pt>
    <dgm:pt modelId="{69E0D662-885E-844E-BB4C-E551D420EAA6}" type="sibTrans" cxnId="{588B1BB6-C720-A44E-AB08-58C28ACDBB1E}">
      <dgm:prSet/>
      <dgm:spPr/>
      <dgm:t>
        <a:bodyPr/>
        <a:lstStyle/>
        <a:p>
          <a:endParaRPr lang="en-US" b="1">
            <a:solidFill>
              <a:schemeClr val="tx1"/>
            </a:solidFill>
          </a:endParaRPr>
        </a:p>
      </dgm:t>
    </dgm:pt>
    <dgm:pt modelId="{DB1F1C45-2BBC-4D4C-819D-D09B978F8E5C}">
      <dgm:prSet/>
      <dgm:spPr/>
      <dgm:t>
        <a:bodyPr/>
        <a:lstStyle/>
        <a:p>
          <a:r>
            <a:rPr lang="en-US" b="1" dirty="0" smtClean="0">
              <a:solidFill>
                <a:schemeClr val="tx1"/>
              </a:solidFill>
            </a:rPr>
            <a:t>Being worried about the interview</a:t>
          </a:r>
          <a:endParaRPr lang="en-US" b="1" dirty="0">
            <a:solidFill>
              <a:schemeClr val="tx1"/>
            </a:solidFill>
          </a:endParaRPr>
        </a:p>
      </dgm:t>
    </dgm:pt>
    <dgm:pt modelId="{A826BEDE-26CA-C642-AFCE-78AF49B4594B}" type="parTrans" cxnId="{D70947DC-0009-1C4E-A6DB-3B555E18E692}">
      <dgm:prSet/>
      <dgm:spPr/>
      <dgm:t>
        <a:bodyPr/>
        <a:lstStyle/>
        <a:p>
          <a:endParaRPr lang="en-US" b="1">
            <a:solidFill>
              <a:schemeClr val="tx1"/>
            </a:solidFill>
          </a:endParaRPr>
        </a:p>
      </dgm:t>
    </dgm:pt>
    <dgm:pt modelId="{0FAF96D5-815F-0246-A15C-3116E6D08B77}" type="sibTrans" cxnId="{D70947DC-0009-1C4E-A6DB-3B555E18E692}">
      <dgm:prSet/>
      <dgm:spPr/>
      <dgm:t>
        <a:bodyPr/>
        <a:lstStyle/>
        <a:p>
          <a:endParaRPr lang="en-US" b="1">
            <a:solidFill>
              <a:schemeClr val="tx1"/>
            </a:solidFill>
          </a:endParaRPr>
        </a:p>
      </dgm:t>
    </dgm:pt>
    <dgm:pt modelId="{0EC5803E-E408-C44E-AFA8-BEC9836172BF}">
      <dgm:prSet/>
      <dgm:spPr/>
      <dgm:t>
        <a:bodyPr/>
        <a:lstStyle/>
        <a:p>
          <a:r>
            <a:rPr lang="en-US" b="1" dirty="0" smtClean="0">
              <a:solidFill>
                <a:schemeClr val="tx1"/>
              </a:solidFill>
            </a:rPr>
            <a:t>One of these influences caused the car to start</a:t>
          </a:r>
          <a:endParaRPr lang="en-US" b="1" dirty="0">
            <a:solidFill>
              <a:schemeClr val="tx1"/>
            </a:solidFill>
          </a:endParaRPr>
        </a:p>
      </dgm:t>
    </dgm:pt>
    <dgm:pt modelId="{E46DDE3B-9D34-F24F-8CC9-EC552AB0400C}" type="parTrans" cxnId="{B093B470-DAAD-644D-B212-A3BE102E5AD8}">
      <dgm:prSet/>
      <dgm:spPr/>
      <dgm:t>
        <a:bodyPr/>
        <a:lstStyle/>
        <a:p>
          <a:endParaRPr lang="en-US" b="1">
            <a:solidFill>
              <a:schemeClr val="tx1"/>
            </a:solidFill>
          </a:endParaRPr>
        </a:p>
      </dgm:t>
    </dgm:pt>
    <dgm:pt modelId="{81426155-6175-7444-B76C-BD3D625A623F}" type="sibTrans" cxnId="{B093B470-DAAD-644D-B212-A3BE102E5AD8}">
      <dgm:prSet/>
      <dgm:spPr/>
      <dgm:t>
        <a:bodyPr/>
        <a:lstStyle/>
        <a:p>
          <a:endParaRPr lang="en-US" b="1">
            <a:solidFill>
              <a:schemeClr val="tx1"/>
            </a:solidFill>
          </a:endParaRPr>
        </a:p>
      </dgm:t>
    </dgm:pt>
    <dgm:pt modelId="{DF4225A8-A582-674D-B8BD-6BA8A6BF1B36}">
      <dgm:prSet/>
      <dgm:spPr/>
      <dgm:t>
        <a:bodyPr/>
        <a:lstStyle/>
        <a:p>
          <a:r>
            <a:rPr lang="en-US" b="1" dirty="0" smtClean="0">
              <a:solidFill>
                <a:schemeClr val="tx1"/>
              </a:solidFill>
            </a:rPr>
            <a:t>None of these influences caused the car to start</a:t>
          </a:r>
          <a:endParaRPr lang="en-US" b="1" dirty="0">
            <a:solidFill>
              <a:schemeClr val="tx1"/>
            </a:solidFill>
          </a:endParaRPr>
        </a:p>
      </dgm:t>
    </dgm:pt>
    <dgm:pt modelId="{2E1795A4-50D8-794A-AC86-3E37A1AC09B4}" type="parTrans" cxnId="{916426FD-4208-D24B-9647-C9E262CD9D94}">
      <dgm:prSet/>
      <dgm:spPr/>
      <dgm:t>
        <a:bodyPr/>
        <a:lstStyle/>
        <a:p>
          <a:endParaRPr lang="en-US" b="1">
            <a:solidFill>
              <a:schemeClr val="tx1"/>
            </a:solidFill>
          </a:endParaRPr>
        </a:p>
      </dgm:t>
    </dgm:pt>
    <dgm:pt modelId="{0934CB1B-9C6B-994C-BA59-409D93DEBEBA}" type="sibTrans" cxnId="{916426FD-4208-D24B-9647-C9E262CD9D94}">
      <dgm:prSet/>
      <dgm:spPr/>
      <dgm:t>
        <a:bodyPr/>
        <a:lstStyle/>
        <a:p>
          <a:endParaRPr lang="en-US" b="1">
            <a:solidFill>
              <a:schemeClr val="tx1"/>
            </a:solidFill>
          </a:endParaRPr>
        </a:p>
      </dgm:t>
    </dgm:pt>
    <dgm:pt modelId="{8DD9AD01-8738-534D-8FB9-9768476D835D}">
      <dgm:prSet/>
      <dgm:spPr/>
      <dgm:t>
        <a:bodyPr/>
        <a:lstStyle/>
        <a:p>
          <a:r>
            <a:rPr lang="en-US" b="1" dirty="0" smtClean="0">
              <a:solidFill>
                <a:schemeClr val="tx1"/>
              </a:solidFill>
            </a:rPr>
            <a:t>One of these influences may have caused the car to start.</a:t>
          </a:r>
          <a:endParaRPr lang="en-US" b="1" dirty="0">
            <a:solidFill>
              <a:schemeClr val="tx1"/>
            </a:solidFill>
          </a:endParaRPr>
        </a:p>
      </dgm:t>
    </dgm:pt>
    <dgm:pt modelId="{DBCA49D8-6E34-CA43-82C2-5A9AE6B56542}" type="parTrans" cxnId="{14682CFC-DD69-3943-ACC8-3481479C3932}">
      <dgm:prSet/>
      <dgm:spPr/>
      <dgm:t>
        <a:bodyPr/>
        <a:lstStyle/>
        <a:p>
          <a:endParaRPr lang="en-US" b="1">
            <a:solidFill>
              <a:schemeClr val="tx1"/>
            </a:solidFill>
          </a:endParaRPr>
        </a:p>
      </dgm:t>
    </dgm:pt>
    <dgm:pt modelId="{62A6464E-EE6C-6045-80AE-827E1CBED86B}" type="sibTrans" cxnId="{14682CFC-DD69-3943-ACC8-3481479C3932}">
      <dgm:prSet/>
      <dgm:spPr/>
      <dgm:t>
        <a:bodyPr/>
        <a:lstStyle/>
        <a:p>
          <a:endParaRPr lang="en-US" b="1">
            <a:solidFill>
              <a:schemeClr val="tx1"/>
            </a:solidFill>
          </a:endParaRPr>
        </a:p>
      </dgm:t>
    </dgm:pt>
    <dgm:pt modelId="{83BDA2F0-FD8F-8C4A-B963-53B436BD4057}" type="pres">
      <dgm:prSet presAssocID="{8B5DEED8-849F-434F-99F0-634ACD78AF91}" presName="diagram" presStyleCnt="0">
        <dgm:presLayoutVars>
          <dgm:dir/>
          <dgm:resizeHandles val="exact"/>
        </dgm:presLayoutVars>
      </dgm:prSet>
      <dgm:spPr/>
      <dgm:t>
        <a:bodyPr/>
        <a:lstStyle/>
        <a:p>
          <a:endParaRPr lang="en-US"/>
        </a:p>
      </dgm:t>
    </dgm:pt>
    <dgm:pt modelId="{B415C833-24AD-2F41-BBFC-25F5046A918E}" type="pres">
      <dgm:prSet presAssocID="{B4423337-095C-F541-B7A4-D861CF42D7E0}" presName="node" presStyleLbl="node1" presStyleIdx="0" presStyleCnt="13">
        <dgm:presLayoutVars>
          <dgm:bulletEnabled val="1"/>
        </dgm:presLayoutVars>
      </dgm:prSet>
      <dgm:spPr/>
      <dgm:t>
        <a:bodyPr/>
        <a:lstStyle/>
        <a:p>
          <a:endParaRPr lang="en-US"/>
        </a:p>
      </dgm:t>
    </dgm:pt>
    <dgm:pt modelId="{A97150D3-801B-8E4A-A504-D2C5F8138AF9}" type="pres">
      <dgm:prSet presAssocID="{5F51552B-C4E1-5442-8E95-CE2B2BFB0EC4}" presName="sibTrans" presStyleCnt="0"/>
      <dgm:spPr/>
    </dgm:pt>
    <dgm:pt modelId="{3F4F9C3A-5DBC-3945-B550-E1EF851BB958}" type="pres">
      <dgm:prSet presAssocID="{0762F8CB-1492-0D45-A7C9-6D99F462CDCD}" presName="node" presStyleLbl="node1" presStyleIdx="1" presStyleCnt="13">
        <dgm:presLayoutVars>
          <dgm:bulletEnabled val="1"/>
        </dgm:presLayoutVars>
      </dgm:prSet>
      <dgm:spPr/>
      <dgm:t>
        <a:bodyPr/>
        <a:lstStyle/>
        <a:p>
          <a:endParaRPr lang="en-US"/>
        </a:p>
      </dgm:t>
    </dgm:pt>
    <dgm:pt modelId="{04BF31F2-B7FE-E84B-B79A-F0D9184B53BB}" type="pres">
      <dgm:prSet presAssocID="{7EDCCCA7-60CE-794C-BE4A-0D8BBC81B02C}" presName="sibTrans" presStyleCnt="0"/>
      <dgm:spPr/>
    </dgm:pt>
    <dgm:pt modelId="{B9D1E530-84A3-B244-AE04-D6B014B26207}" type="pres">
      <dgm:prSet presAssocID="{CA050B35-1577-5F4E-8063-50A057DF23E8}" presName="node" presStyleLbl="node1" presStyleIdx="2" presStyleCnt="13">
        <dgm:presLayoutVars>
          <dgm:bulletEnabled val="1"/>
        </dgm:presLayoutVars>
      </dgm:prSet>
      <dgm:spPr/>
      <dgm:t>
        <a:bodyPr/>
        <a:lstStyle/>
        <a:p>
          <a:endParaRPr lang="en-US"/>
        </a:p>
      </dgm:t>
    </dgm:pt>
    <dgm:pt modelId="{FCDFDDC2-1DF2-D04C-B706-20982D303D8C}" type="pres">
      <dgm:prSet presAssocID="{F3772DC4-9B12-634B-8A02-D61B3BDEE786}" presName="sibTrans" presStyleCnt="0"/>
      <dgm:spPr/>
    </dgm:pt>
    <dgm:pt modelId="{33909CE9-0B9D-E54A-BDDC-68170D9CD71D}" type="pres">
      <dgm:prSet presAssocID="{5D93946B-F2FB-3548-87D5-E3AEC7DE9117}" presName="node" presStyleLbl="node1" presStyleIdx="3" presStyleCnt="13">
        <dgm:presLayoutVars>
          <dgm:bulletEnabled val="1"/>
        </dgm:presLayoutVars>
      </dgm:prSet>
      <dgm:spPr/>
      <dgm:t>
        <a:bodyPr/>
        <a:lstStyle/>
        <a:p>
          <a:endParaRPr lang="en-US"/>
        </a:p>
      </dgm:t>
    </dgm:pt>
    <dgm:pt modelId="{9876B92C-B5DC-D844-88B7-DB610158CCC0}" type="pres">
      <dgm:prSet presAssocID="{8FB678F1-542B-2845-90DE-58DA866BC282}" presName="sibTrans" presStyleCnt="0"/>
      <dgm:spPr/>
    </dgm:pt>
    <dgm:pt modelId="{35734482-BEE9-CB40-801B-432984A62844}" type="pres">
      <dgm:prSet presAssocID="{DACE72DF-95BC-BF44-AF84-A5A0B16EE243}" presName="node" presStyleLbl="node1" presStyleIdx="4" presStyleCnt="13">
        <dgm:presLayoutVars>
          <dgm:bulletEnabled val="1"/>
        </dgm:presLayoutVars>
      </dgm:prSet>
      <dgm:spPr/>
      <dgm:t>
        <a:bodyPr/>
        <a:lstStyle/>
        <a:p>
          <a:endParaRPr lang="en-US"/>
        </a:p>
      </dgm:t>
    </dgm:pt>
    <dgm:pt modelId="{B057A493-A863-8E46-8289-C88A42B357F2}" type="pres">
      <dgm:prSet presAssocID="{6BD6E770-DE14-724F-B4BF-BC828A789C42}" presName="sibTrans" presStyleCnt="0"/>
      <dgm:spPr/>
    </dgm:pt>
    <dgm:pt modelId="{2CFD0E8B-AE23-0C45-8E94-2750DC6BAA5E}" type="pres">
      <dgm:prSet presAssocID="{B0BC67F9-406C-0949-958E-4C5CDB400C0B}" presName="node" presStyleLbl="node1" presStyleIdx="5" presStyleCnt="13">
        <dgm:presLayoutVars>
          <dgm:bulletEnabled val="1"/>
        </dgm:presLayoutVars>
      </dgm:prSet>
      <dgm:spPr/>
      <dgm:t>
        <a:bodyPr/>
        <a:lstStyle/>
        <a:p>
          <a:endParaRPr lang="en-US"/>
        </a:p>
      </dgm:t>
    </dgm:pt>
    <dgm:pt modelId="{3173D34E-AF1C-4045-AC24-4FC2244A1241}" type="pres">
      <dgm:prSet presAssocID="{4094FF17-5D92-394A-A405-D3FEF245149F}" presName="sibTrans" presStyleCnt="0"/>
      <dgm:spPr/>
    </dgm:pt>
    <dgm:pt modelId="{8BEA56A2-E062-FE49-8446-DDC67DD05F98}" type="pres">
      <dgm:prSet presAssocID="{0EC5803E-E408-C44E-AFA8-BEC9836172BF}" presName="node" presStyleLbl="node1" presStyleIdx="6" presStyleCnt="13">
        <dgm:presLayoutVars>
          <dgm:bulletEnabled val="1"/>
        </dgm:presLayoutVars>
      </dgm:prSet>
      <dgm:spPr/>
      <dgm:t>
        <a:bodyPr/>
        <a:lstStyle/>
        <a:p>
          <a:endParaRPr lang="en-US"/>
        </a:p>
      </dgm:t>
    </dgm:pt>
    <dgm:pt modelId="{0A33B4C6-E287-3B4F-ADFE-CC909C50C074}" type="pres">
      <dgm:prSet presAssocID="{81426155-6175-7444-B76C-BD3D625A623F}" presName="sibTrans" presStyleCnt="0"/>
      <dgm:spPr/>
    </dgm:pt>
    <dgm:pt modelId="{887ADDCD-B44C-C84A-8116-0BC6314689CF}" type="pres">
      <dgm:prSet presAssocID="{DF4225A8-A582-674D-B8BD-6BA8A6BF1B36}" presName="node" presStyleLbl="node1" presStyleIdx="7" presStyleCnt="13">
        <dgm:presLayoutVars>
          <dgm:bulletEnabled val="1"/>
        </dgm:presLayoutVars>
      </dgm:prSet>
      <dgm:spPr/>
      <dgm:t>
        <a:bodyPr/>
        <a:lstStyle/>
        <a:p>
          <a:endParaRPr lang="en-US"/>
        </a:p>
      </dgm:t>
    </dgm:pt>
    <dgm:pt modelId="{A910DADE-846E-124C-83CD-DFD9B9DFF13E}" type="pres">
      <dgm:prSet presAssocID="{0934CB1B-9C6B-994C-BA59-409D93DEBEBA}" presName="sibTrans" presStyleCnt="0"/>
      <dgm:spPr/>
    </dgm:pt>
    <dgm:pt modelId="{9C41A3C8-5D22-474E-9B2C-C5E0A0738C95}" type="pres">
      <dgm:prSet presAssocID="{8DD9AD01-8738-534D-8FB9-9768476D835D}" presName="node" presStyleLbl="node1" presStyleIdx="8" presStyleCnt="13">
        <dgm:presLayoutVars>
          <dgm:bulletEnabled val="1"/>
        </dgm:presLayoutVars>
      </dgm:prSet>
      <dgm:spPr/>
      <dgm:t>
        <a:bodyPr/>
        <a:lstStyle/>
        <a:p>
          <a:endParaRPr lang="en-US"/>
        </a:p>
      </dgm:t>
    </dgm:pt>
    <dgm:pt modelId="{AA376F25-C5DC-4C49-B226-CE8E7BE100F4}" type="pres">
      <dgm:prSet presAssocID="{62A6464E-EE6C-6045-80AE-827E1CBED86B}" presName="sibTrans" presStyleCnt="0"/>
      <dgm:spPr/>
    </dgm:pt>
    <dgm:pt modelId="{F39662E9-C944-7C4F-8C8F-DA94F88447B5}" type="pres">
      <dgm:prSet presAssocID="{DB1F1C45-2BBC-4D4C-819D-D09B978F8E5C}" presName="node" presStyleLbl="node1" presStyleIdx="9" presStyleCnt="13">
        <dgm:presLayoutVars>
          <dgm:bulletEnabled val="1"/>
        </dgm:presLayoutVars>
      </dgm:prSet>
      <dgm:spPr/>
      <dgm:t>
        <a:bodyPr/>
        <a:lstStyle/>
        <a:p>
          <a:endParaRPr lang="en-US"/>
        </a:p>
      </dgm:t>
    </dgm:pt>
    <dgm:pt modelId="{E176D07F-5D0F-5F4C-8596-AAFC271D4DB5}" type="pres">
      <dgm:prSet presAssocID="{0FAF96D5-815F-0246-A15C-3116E6D08B77}" presName="sibTrans" presStyleCnt="0"/>
      <dgm:spPr/>
    </dgm:pt>
    <dgm:pt modelId="{DBDEA869-EF8F-EF41-8F77-7A23DA0EE53E}" type="pres">
      <dgm:prSet presAssocID="{D875AA50-4218-EF4D-B79B-A0A08EC96795}" presName="node" presStyleLbl="node1" presStyleIdx="10" presStyleCnt="13" custLinFactNeighborX="-994" custLinFactNeighborY="1360">
        <dgm:presLayoutVars>
          <dgm:bulletEnabled val="1"/>
        </dgm:presLayoutVars>
      </dgm:prSet>
      <dgm:spPr/>
      <dgm:t>
        <a:bodyPr/>
        <a:lstStyle/>
        <a:p>
          <a:endParaRPr lang="en-US"/>
        </a:p>
      </dgm:t>
    </dgm:pt>
    <dgm:pt modelId="{22A17E8B-2168-EC44-BE39-C485CF7A5D23}" type="pres">
      <dgm:prSet presAssocID="{7CB01D32-482A-E74D-A5EA-F85183ACE9FA}" presName="sibTrans" presStyleCnt="0"/>
      <dgm:spPr/>
    </dgm:pt>
    <dgm:pt modelId="{15693BB9-53E6-5745-8C47-969C136636E1}" type="pres">
      <dgm:prSet presAssocID="{83EF284A-3806-A643-8BC6-CB4AA0A98CA8}" presName="node" presStyleLbl="node1" presStyleIdx="11" presStyleCnt="13">
        <dgm:presLayoutVars>
          <dgm:bulletEnabled val="1"/>
        </dgm:presLayoutVars>
      </dgm:prSet>
      <dgm:spPr/>
      <dgm:t>
        <a:bodyPr/>
        <a:lstStyle/>
        <a:p>
          <a:endParaRPr lang="en-US"/>
        </a:p>
      </dgm:t>
    </dgm:pt>
    <dgm:pt modelId="{4487D5F1-BE68-054C-BCB6-F35A1AA2E4F9}" type="pres">
      <dgm:prSet presAssocID="{69E0D662-885E-844E-BB4C-E551D420EAA6}" presName="sibTrans" presStyleCnt="0"/>
      <dgm:spPr/>
    </dgm:pt>
    <dgm:pt modelId="{4CA84587-F4B8-094B-AFA5-3DE5D7BA9CF2}" type="pres">
      <dgm:prSet presAssocID="{C67A11DA-191D-3B45-8E9A-93756D11353E}" presName="node" presStyleLbl="node1" presStyleIdx="12" presStyleCnt="13">
        <dgm:presLayoutVars>
          <dgm:bulletEnabled val="1"/>
        </dgm:presLayoutVars>
      </dgm:prSet>
      <dgm:spPr/>
      <dgm:t>
        <a:bodyPr/>
        <a:lstStyle/>
        <a:p>
          <a:endParaRPr lang="en-US"/>
        </a:p>
      </dgm:t>
    </dgm:pt>
  </dgm:ptLst>
  <dgm:cxnLst>
    <dgm:cxn modelId="{B88B0963-0B06-A94B-97CA-1CD31DAA6963}" type="presOf" srcId="{B4423337-095C-F541-B7A4-D861CF42D7E0}" destId="{B415C833-24AD-2F41-BBFC-25F5046A918E}" srcOrd="0" destOrd="0" presId="urn:microsoft.com/office/officeart/2005/8/layout/default"/>
    <dgm:cxn modelId="{F6FE9787-1AC0-C14F-9BAD-072827FE506D}" type="presOf" srcId="{DF4225A8-A582-674D-B8BD-6BA8A6BF1B36}" destId="{887ADDCD-B44C-C84A-8116-0BC6314689CF}" srcOrd="0" destOrd="0" presId="urn:microsoft.com/office/officeart/2005/8/layout/default"/>
    <dgm:cxn modelId="{F4566237-84F4-5A4C-AA65-FC83E8D8CE2E}" type="presOf" srcId="{D875AA50-4218-EF4D-B79B-A0A08EC96795}" destId="{DBDEA869-EF8F-EF41-8F77-7A23DA0EE53E}" srcOrd="0" destOrd="0" presId="urn:microsoft.com/office/officeart/2005/8/layout/default"/>
    <dgm:cxn modelId="{D70947DC-0009-1C4E-A6DB-3B555E18E692}" srcId="{8B5DEED8-849F-434F-99F0-634ACD78AF91}" destId="{DB1F1C45-2BBC-4D4C-819D-D09B978F8E5C}" srcOrd="9" destOrd="0" parTransId="{A826BEDE-26CA-C642-AFCE-78AF49B4594B}" sibTransId="{0FAF96D5-815F-0246-A15C-3116E6D08B77}"/>
    <dgm:cxn modelId="{83C295C0-7929-F841-857F-A2E0C7EE4CFB}" type="presOf" srcId="{DACE72DF-95BC-BF44-AF84-A5A0B16EE243}" destId="{35734482-BEE9-CB40-801B-432984A62844}" srcOrd="0" destOrd="0" presId="urn:microsoft.com/office/officeart/2005/8/layout/default"/>
    <dgm:cxn modelId="{916426FD-4208-D24B-9647-C9E262CD9D94}" srcId="{8B5DEED8-849F-434F-99F0-634ACD78AF91}" destId="{DF4225A8-A582-674D-B8BD-6BA8A6BF1B36}" srcOrd="7" destOrd="0" parTransId="{2E1795A4-50D8-794A-AC86-3E37A1AC09B4}" sibTransId="{0934CB1B-9C6B-994C-BA59-409D93DEBEBA}"/>
    <dgm:cxn modelId="{51F605BF-3467-3F45-8A97-3936C7DB931F}" srcId="{8B5DEED8-849F-434F-99F0-634ACD78AF91}" destId="{D875AA50-4218-EF4D-B79B-A0A08EC96795}" srcOrd="10" destOrd="0" parTransId="{565706EB-0304-B949-9549-CE9028227417}" sibTransId="{7CB01D32-482A-E74D-A5EA-F85183ACE9FA}"/>
    <dgm:cxn modelId="{ECCD855E-84D1-2442-9B86-C80FAB59F591}" type="presOf" srcId="{C67A11DA-191D-3B45-8E9A-93756D11353E}" destId="{4CA84587-F4B8-094B-AFA5-3DE5D7BA9CF2}" srcOrd="0" destOrd="0" presId="urn:microsoft.com/office/officeart/2005/8/layout/default"/>
    <dgm:cxn modelId="{3BFE52C3-54C0-4C4A-B9E0-1AEE26A72647}" type="presOf" srcId="{0EC5803E-E408-C44E-AFA8-BEC9836172BF}" destId="{8BEA56A2-E062-FE49-8446-DDC67DD05F98}" srcOrd="0" destOrd="0" presId="urn:microsoft.com/office/officeart/2005/8/layout/default"/>
    <dgm:cxn modelId="{485ABE2F-8AD0-914E-B79B-419F3A20C6CE}" srcId="{8B5DEED8-849F-434F-99F0-634ACD78AF91}" destId="{5D93946B-F2FB-3548-87D5-E3AEC7DE9117}" srcOrd="3" destOrd="0" parTransId="{BB3A1416-7AD8-8647-ABE0-2716F46CCF22}" sibTransId="{8FB678F1-542B-2845-90DE-58DA866BC282}"/>
    <dgm:cxn modelId="{B1349D24-466F-A44F-AC62-46E299615660}" type="presOf" srcId="{8B5DEED8-849F-434F-99F0-634ACD78AF91}" destId="{83BDA2F0-FD8F-8C4A-B963-53B436BD4057}" srcOrd="0" destOrd="0" presId="urn:microsoft.com/office/officeart/2005/8/layout/default"/>
    <dgm:cxn modelId="{ABC7ED38-3B24-874C-A88E-B23E433CFFAD}" srcId="{8B5DEED8-849F-434F-99F0-634ACD78AF91}" destId="{B0BC67F9-406C-0949-958E-4C5CDB400C0B}" srcOrd="5" destOrd="0" parTransId="{63DB8099-5DBF-7E43-A5D8-C8CA338EE66A}" sibTransId="{4094FF17-5D92-394A-A405-D3FEF245149F}"/>
    <dgm:cxn modelId="{DEFD2811-02D4-F54B-B3C1-4CD3F8199DB6}" type="presOf" srcId="{5D93946B-F2FB-3548-87D5-E3AEC7DE9117}" destId="{33909CE9-0B9D-E54A-BDDC-68170D9CD71D}" srcOrd="0" destOrd="0" presId="urn:microsoft.com/office/officeart/2005/8/layout/default"/>
    <dgm:cxn modelId="{3DEC111F-F87F-2446-90DC-AB4C53A473B3}" type="presOf" srcId="{83EF284A-3806-A643-8BC6-CB4AA0A98CA8}" destId="{15693BB9-53E6-5745-8C47-969C136636E1}" srcOrd="0" destOrd="0" presId="urn:microsoft.com/office/officeart/2005/8/layout/default"/>
    <dgm:cxn modelId="{552F455E-B7BF-FC40-9A98-A8F3498BD637}" type="presOf" srcId="{8DD9AD01-8738-534D-8FB9-9768476D835D}" destId="{9C41A3C8-5D22-474E-9B2C-C5E0A0738C95}" srcOrd="0" destOrd="0" presId="urn:microsoft.com/office/officeart/2005/8/layout/default"/>
    <dgm:cxn modelId="{B18D07C4-54B7-8246-8168-B374E75AC987}" srcId="{8B5DEED8-849F-434F-99F0-634ACD78AF91}" destId="{C67A11DA-191D-3B45-8E9A-93756D11353E}" srcOrd="12" destOrd="0" parTransId="{D4FB1D79-EA56-7E47-A318-36DD8FF17327}" sibTransId="{B6AF19F3-DFF7-EC47-8FCE-F05AE67213D3}"/>
    <dgm:cxn modelId="{B093B470-DAAD-644D-B212-A3BE102E5AD8}" srcId="{8B5DEED8-849F-434F-99F0-634ACD78AF91}" destId="{0EC5803E-E408-C44E-AFA8-BEC9836172BF}" srcOrd="6" destOrd="0" parTransId="{E46DDE3B-9D34-F24F-8CC9-EC552AB0400C}" sibTransId="{81426155-6175-7444-B76C-BD3D625A623F}"/>
    <dgm:cxn modelId="{2B62DFA3-DA7A-904E-AB00-948429120A83}" srcId="{8B5DEED8-849F-434F-99F0-634ACD78AF91}" destId="{CA050B35-1577-5F4E-8063-50A057DF23E8}" srcOrd="2" destOrd="0" parTransId="{A831A222-DB23-ED4A-A791-014901510BDF}" sibTransId="{F3772DC4-9B12-634B-8A02-D61B3BDEE786}"/>
    <dgm:cxn modelId="{462232C4-0D24-5C48-9931-D2CC002F3CF1}" srcId="{8B5DEED8-849F-434F-99F0-634ACD78AF91}" destId="{0762F8CB-1492-0D45-A7C9-6D99F462CDCD}" srcOrd="1" destOrd="0" parTransId="{EE4DD388-1D75-C541-ABEB-7B51EE814375}" sibTransId="{7EDCCCA7-60CE-794C-BE4A-0D8BBC81B02C}"/>
    <dgm:cxn modelId="{588B1BB6-C720-A44E-AB08-58C28ACDBB1E}" srcId="{8B5DEED8-849F-434F-99F0-634ACD78AF91}" destId="{83EF284A-3806-A643-8BC6-CB4AA0A98CA8}" srcOrd="11" destOrd="0" parTransId="{1B15CC4D-4A4D-B949-BE32-04BED098CE70}" sibTransId="{69E0D662-885E-844E-BB4C-E551D420EAA6}"/>
    <dgm:cxn modelId="{B231AC4C-4329-A746-90EA-BB0E9C4643F3}" srcId="{8B5DEED8-849F-434F-99F0-634ACD78AF91}" destId="{DACE72DF-95BC-BF44-AF84-A5A0B16EE243}" srcOrd="4" destOrd="0" parTransId="{641C325E-412A-774A-9206-4BAE08F7FAA0}" sibTransId="{6BD6E770-DE14-724F-B4BF-BC828A789C42}"/>
    <dgm:cxn modelId="{B3A92ADB-28EF-5845-8577-DA8F74C67108}" type="presOf" srcId="{DB1F1C45-2BBC-4D4C-819D-D09B978F8E5C}" destId="{F39662E9-C944-7C4F-8C8F-DA94F88447B5}" srcOrd="0" destOrd="0" presId="urn:microsoft.com/office/officeart/2005/8/layout/default"/>
    <dgm:cxn modelId="{D3F6E757-7F8E-C443-AF40-57C082BEAAF0}" type="presOf" srcId="{0762F8CB-1492-0D45-A7C9-6D99F462CDCD}" destId="{3F4F9C3A-5DBC-3945-B550-E1EF851BB958}" srcOrd="0" destOrd="0" presId="urn:microsoft.com/office/officeart/2005/8/layout/default"/>
    <dgm:cxn modelId="{14682CFC-DD69-3943-ACC8-3481479C3932}" srcId="{8B5DEED8-849F-434F-99F0-634ACD78AF91}" destId="{8DD9AD01-8738-534D-8FB9-9768476D835D}" srcOrd="8" destOrd="0" parTransId="{DBCA49D8-6E34-CA43-82C2-5A9AE6B56542}" sibTransId="{62A6464E-EE6C-6045-80AE-827E1CBED86B}"/>
    <dgm:cxn modelId="{3DEBF302-C0BD-F44B-8F0D-1955A0791012}" srcId="{8B5DEED8-849F-434F-99F0-634ACD78AF91}" destId="{B4423337-095C-F541-B7A4-D861CF42D7E0}" srcOrd="0" destOrd="0" parTransId="{D5A317F5-9F60-0243-A975-517D1E6EF807}" sibTransId="{5F51552B-C4E1-5442-8E95-CE2B2BFB0EC4}"/>
    <dgm:cxn modelId="{A5C634A4-D00A-884D-A01E-18937188F38D}" type="presOf" srcId="{B0BC67F9-406C-0949-958E-4C5CDB400C0B}" destId="{2CFD0E8B-AE23-0C45-8E94-2750DC6BAA5E}" srcOrd="0" destOrd="0" presId="urn:microsoft.com/office/officeart/2005/8/layout/default"/>
    <dgm:cxn modelId="{99A68756-55F0-8F4A-938A-9D8EEF0F320B}" type="presOf" srcId="{CA050B35-1577-5F4E-8063-50A057DF23E8}" destId="{B9D1E530-84A3-B244-AE04-D6B014B26207}" srcOrd="0" destOrd="0" presId="urn:microsoft.com/office/officeart/2005/8/layout/default"/>
    <dgm:cxn modelId="{ABA97157-8830-E947-AC10-68DF5BDF50B3}" type="presParOf" srcId="{83BDA2F0-FD8F-8C4A-B963-53B436BD4057}" destId="{B415C833-24AD-2F41-BBFC-25F5046A918E}" srcOrd="0" destOrd="0" presId="urn:microsoft.com/office/officeart/2005/8/layout/default"/>
    <dgm:cxn modelId="{DCCACAEF-CE8B-A24D-9777-6D46E29B6968}" type="presParOf" srcId="{83BDA2F0-FD8F-8C4A-B963-53B436BD4057}" destId="{A97150D3-801B-8E4A-A504-D2C5F8138AF9}" srcOrd="1" destOrd="0" presId="urn:microsoft.com/office/officeart/2005/8/layout/default"/>
    <dgm:cxn modelId="{F6EFDEF1-9457-4547-ACCD-FD3413F3A15B}" type="presParOf" srcId="{83BDA2F0-FD8F-8C4A-B963-53B436BD4057}" destId="{3F4F9C3A-5DBC-3945-B550-E1EF851BB958}" srcOrd="2" destOrd="0" presId="urn:microsoft.com/office/officeart/2005/8/layout/default"/>
    <dgm:cxn modelId="{98F18385-C15C-7447-AAF8-AD31F713B203}" type="presParOf" srcId="{83BDA2F0-FD8F-8C4A-B963-53B436BD4057}" destId="{04BF31F2-B7FE-E84B-B79A-F0D9184B53BB}" srcOrd="3" destOrd="0" presId="urn:microsoft.com/office/officeart/2005/8/layout/default"/>
    <dgm:cxn modelId="{8591F6A4-5BA2-8A43-BBD3-63146921C6C8}" type="presParOf" srcId="{83BDA2F0-FD8F-8C4A-B963-53B436BD4057}" destId="{B9D1E530-84A3-B244-AE04-D6B014B26207}" srcOrd="4" destOrd="0" presId="urn:microsoft.com/office/officeart/2005/8/layout/default"/>
    <dgm:cxn modelId="{A328CBBA-BB00-5E4E-9950-30BF793028C1}" type="presParOf" srcId="{83BDA2F0-FD8F-8C4A-B963-53B436BD4057}" destId="{FCDFDDC2-1DF2-D04C-B706-20982D303D8C}" srcOrd="5" destOrd="0" presId="urn:microsoft.com/office/officeart/2005/8/layout/default"/>
    <dgm:cxn modelId="{E53395A8-72E1-4340-A323-7B659E874970}" type="presParOf" srcId="{83BDA2F0-FD8F-8C4A-B963-53B436BD4057}" destId="{33909CE9-0B9D-E54A-BDDC-68170D9CD71D}" srcOrd="6" destOrd="0" presId="urn:microsoft.com/office/officeart/2005/8/layout/default"/>
    <dgm:cxn modelId="{81AF376B-E549-944B-B7C4-1BCAF7132EAD}" type="presParOf" srcId="{83BDA2F0-FD8F-8C4A-B963-53B436BD4057}" destId="{9876B92C-B5DC-D844-88B7-DB610158CCC0}" srcOrd="7" destOrd="0" presId="urn:microsoft.com/office/officeart/2005/8/layout/default"/>
    <dgm:cxn modelId="{AEEFB2BE-B43A-774C-8170-3AFC2B1C1E52}" type="presParOf" srcId="{83BDA2F0-FD8F-8C4A-B963-53B436BD4057}" destId="{35734482-BEE9-CB40-801B-432984A62844}" srcOrd="8" destOrd="0" presId="urn:microsoft.com/office/officeart/2005/8/layout/default"/>
    <dgm:cxn modelId="{79FDAEBF-B010-F640-BD54-1AFC4D77109B}" type="presParOf" srcId="{83BDA2F0-FD8F-8C4A-B963-53B436BD4057}" destId="{B057A493-A863-8E46-8289-C88A42B357F2}" srcOrd="9" destOrd="0" presId="urn:microsoft.com/office/officeart/2005/8/layout/default"/>
    <dgm:cxn modelId="{A747C64A-A863-EE46-AA04-EFA46E491378}" type="presParOf" srcId="{83BDA2F0-FD8F-8C4A-B963-53B436BD4057}" destId="{2CFD0E8B-AE23-0C45-8E94-2750DC6BAA5E}" srcOrd="10" destOrd="0" presId="urn:microsoft.com/office/officeart/2005/8/layout/default"/>
    <dgm:cxn modelId="{8B9B107D-194E-1244-903A-11C8645C2CD1}" type="presParOf" srcId="{83BDA2F0-FD8F-8C4A-B963-53B436BD4057}" destId="{3173D34E-AF1C-4045-AC24-4FC2244A1241}" srcOrd="11" destOrd="0" presId="urn:microsoft.com/office/officeart/2005/8/layout/default"/>
    <dgm:cxn modelId="{F3C93F82-2023-624A-8FC7-5845C04E0C13}" type="presParOf" srcId="{83BDA2F0-FD8F-8C4A-B963-53B436BD4057}" destId="{8BEA56A2-E062-FE49-8446-DDC67DD05F98}" srcOrd="12" destOrd="0" presId="urn:microsoft.com/office/officeart/2005/8/layout/default"/>
    <dgm:cxn modelId="{D9F27C34-8816-6E40-B2E5-421D1701449A}" type="presParOf" srcId="{83BDA2F0-FD8F-8C4A-B963-53B436BD4057}" destId="{0A33B4C6-E287-3B4F-ADFE-CC909C50C074}" srcOrd="13" destOrd="0" presId="urn:microsoft.com/office/officeart/2005/8/layout/default"/>
    <dgm:cxn modelId="{8805DC41-1E82-2F4B-AA40-718FEE33FFC8}" type="presParOf" srcId="{83BDA2F0-FD8F-8C4A-B963-53B436BD4057}" destId="{887ADDCD-B44C-C84A-8116-0BC6314689CF}" srcOrd="14" destOrd="0" presId="urn:microsoft.com/office/officeart/2005/8/layout/default"/>
    <dgm:cxn modelId="{1C75DF94-0C0A-D047-B1E7-777917117545}" type="presParOf" srcId="{83BDA2F0-FD8F-8C4A-B963-53B436BD4057}" destId="{A910DADE-846E-124C-83CD-DFD9B9DFF13E}" srcOrd="15" destOrd="0" presId="urn:microsoft.com/office/officeart/2005/8/layout/default"/>
    <dgm:cxn modelId="{A87AC491-96AB-0240-8361-24D50DF788F0}" type="presParOf" srcId="{83BDA2F0-FD8F-8C4A-B963-53B436BD4057}" destId="{9C41A3C8-5D22-474E-9B2C-C5E0A0738C95}" srcOrd="16" destOrd="0" presId="urn:microsoft.com/office/officeart/2005/8/layout/default"/>
    <dgm:cxn modelId="{10176320-473C-9C48-9BD3-1BD8C4050A57}" type="presParOf" srcId="{83BDA2F0-FD8F-8C4A-B963-53B436BD4057}" destId="{AA376F25-C5DC-4C49-B226-CE8E7BE100F4}" srcOrd="17" destOrd="0" presId="urn:microsoft.com/office/officeart/2005/8/layout/default"/>
    <dgm:cxn modelId="{D7E8BDCB-AF8A-F342-AB33-85925C04F863}" type="presParOf" srcId="{83BDA2F0-FD8F-8C4A-B963-53B436BD4057}" destId="{F39662E9-C944-7C4F-8C8F-DA94F88447B5}" srcOrd="18" destOrd="0" presId="urn:microsoft.com/office/officeart/2005/8/layout/default"/>
    <dgm:cxn modelId="{D76F3F51-53B1-7A4D-A3EF-2EB061B2D9D9}" type="presParOf" srcId="{83BDA2F0-FD8F-8C4A-B963-53B436BD4057}" destId="{E176D07F-5D0F-5F4C-8596-AAFC271D4DB5}" srcOrd="19" destOrd="0" presId="urn:microsoft.com/office/officeart/2005/8/layout/default"/>
    <dgm:cxn modelId="{F55CE67C-F4A8-B84D-B079-F1E34C8F8B6B}" type="presParOf" srcId="{83BDA2F0-FD8F-8C4A-B963-53B436BD4057}" destId="{DBDEA869-EF8F-EF41-8F77-7A23DA0EE53E}" srcOrd="20" destOrd="0" presId="urn:microsoft.com/office/officeart/2005/8/layout/default"/>
    <dgm:cxn modelId="{0DE840DA-5D05-1341-ACF2-8CDBEA4C4FC0}" type="presParOf" srcId="{83BDA2F0-FD8F-8C4A-B963-53B436BD4057}" destId="{22A17E8B-2168-EC44-BE39-C485CF7A5D23}" srcOrd="21" destOrd="0" presId="urn:microsoft.com/office/officeart/2005/8/layout/default"/>
    <dgm:cxn modelId="{F89D0F1C-0A9E-0349-B234-FC5BA0474D37}" type="presParOf" srcId="{83BDA2F0-FD8F-8C4A-B963-53B436BD4057}" destId="{15693BB9-53E6-5745-8C47-969C136636E1}" srcOrd="22" destOrd="0" presId="urn:microsoft.com/office/officeart/2005/8/layout/default"/>
    <dgm:cxn modelId="{E5BEA707-C5B8-D045-93FA-6042DF1847B2}" type="presParOf" srcId="{83BDA2F0-FD8F-8C4A-B963-53B436BD4057}" destId="{4487D5F1-BE68-054C-BCB6-F35A1AA2E4F9}" srcOrd="23" destOrd="0" presId="urn:microsoft.com/office/officeart/2005/8/layout/default"/>
    <dgm:cxn modelId="{F16F5F91-C46C-AB4E-8CD9-25FB48CBC502}" type="presParOf" srcId="{83BDA2F0-FD8F-8C4A-B963-53B436BD4057}" destId="{4CA84587-F4B8-094B-AFA5-3DE5D7BA9CF2}" srcOrd="2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8/layout/NameandTitleOrganizationalChart">
  <dgm:title val=""/>
  <dgm:desc val=""/>
  <dgm:catLst>
    <dgm:cat type="hierarchy" pri="125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Max/>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1" styleLbl="fgAcc0">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alg type="conn">
                            <dgm:param type="connRout" val="bend"/>
                            <dgm:param type="dim" val="1D"/>
                            <dgm:param type="endSty" val="noArr"/>
                            <dgm:param type="begPts" val="bCtr"/>
                            <dgm:param type="endPts" val="tCtr"/>
                            <dgm:param type="bendPt" val="end"/>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41" func="var" arg="hierBranch" op="equ" val="hang">
                    <dgm:layoutNode name="Name42">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3">
                    <dgm:layoutNode name="Name44">
                      <dgm:choose name="Name45">
                        <dgm:if name="Name46" axis="self" func="depth" op="lte" val="2">
                          <dgm:choose name="Name47">
                            <dgm:if name="Name48" axis="par ch" ptType="node asst" func="cnt" op="gte" val="1">
                              <dgm:alg type="conn">
                                <dgm:param type="connRout" val="bend"/>
                                <dgm:param type="dim" val="1D"/>
                                <dgm:param type="endSty" val="noArr"/>
                                <dgm:param type="begPts" val="bCtr"/>
                                <dgm:param type="endPts" val="midL midR"/>
                              </dgm:alg>
                            </dgm:if>
                            <dgm:else name="Name49">
                              <dgm:alg type="conn">
                                <dgm:param type="connRout" val="bend"/>
                                <dgm:param type="dim" val="1D"/>
                                <dgm:param type="endSty" val="noArr"/>
                                <dgm:param type="begPts" val="bCtr"/>
                                <dgm:param type="endPts" val="midL midR"/>
                                <dgm:param type="srcNode" val="rootConnector1"/>
                              </dgm:alg>
                            </dgm:else>
                          </dgm:choose>
                        </dgm:if>
                        <dgm:else name="Name50">
                          <dgm:choose name="Name51">
                            <dgm:if name="Name52" axis="par ch" ptType="node asst" func="cnt" op="gte" val="1">
                              <dgm:alg type="conn">
                                <dgm:param type="connRout" val="bend"/>
                                <dgm:param type="dim" val="1D"/>
                                <dgm:param type="endSty" val="noArr"/>
                                <dgm:param type="begPts" val="bCtr"/>
                                <dgm:param type="endPts" val="midL midR"/>
                              </dgm:alg>
                            </dgm:if>
                            <dgm:else name="Name53">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54">
                  <dgm:if name="Name55" func="var" arg="hierBranch" op="equ" val="l">
                    <dgm:choose name="Name56">
                      <dgm:if name="Name57"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58">
                        <dgm:alg type="hierRoot">
                          <dgm:param type="hierAlign" val="tR"/>
                        </dgm:alg>
                        <dgm:shape xmlns:r="http://schemas.openxmlformats.org/officeDocument/2006/relationships" r:blip="">
                          <dgm:adjLst/>
                        </dgm:shape>
                        <dgm:presOf/>
                        <dgm:constrLst>
                          <dgm:constr type="alignOff" val="0.25"/>
                        </dgm:constrLst>
                      </dgm:else>
                    </dgm:choose>
                  </dgm:if>
                  <dgm:if name="Name59" func="var" arg="hierBranch" op="equ" val="r">
                    <dgm:choose name="Name60">
                      <dgm:if name="Name61"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2">
                        <dgm:alg type="hierRoot">
                          <dgm:param type="hierAlign" val="tL"/>
                        </dgm:alg>
                        <dgm:shape xmlns:r="http://schemas.openxmlformats.org/officeDocument/2006/relationships" r:blip="">
                          <dgm:adjLst/>
                        </dgm:shape>
                        <dgm:presOf/>
                        <dgm:constrLst>
                          <dgm:constr type="alignOff" val="0.25"/>
                        </dgm:constrLst>
                      </dgm:else>
                    </dgm:choose>
                  </dgm:if>
                  <dgm:if name="Name63"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64" func="var" arg="hierBranch" op="equ" val="init">
                    <dgm:alg type="hierRoot"/>
                    <dgm:shape xmlns:r="http://schemas.openxmlformats.org/officeDocument/2006/relationships" r:blip="">
                      <dgm:adjLst/>
                    </dgm:shape>
                    <dgm:presOf/>
                    <dgm:constrLst>
                      <dgm:constr type="alignOff"/>
                      <dgm:constr type="bendDist" for="des" ptType="parTrans" refType="sp" fact="0.5"/>
                    </dgm:constrLst>
                  </dgm:if>
                  <dgm:else name="Name65">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66">
                    <dgm:if name="Name67" func="var" arg="hierBranch" op="equ" val="init">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68" func="var" arg="hierBranch" op="equ" val="l">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69" func="var" arg="hierBranch" op="equ" val="r">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70">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varLst>
                      <dgm:chMax/>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2" styleLbl="fgAcc1">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71">
                    <dgm:if name="Name72" func="var" arg="hierBranch" op="equ" val="l">
                      <dgm:alg type="hierChild">
                        <dgm:param type="chAlign" val="r"/>
                        <dgm:param type="linDir" val="fromT"/>
                      </dgm:alg>
                    </dgm:if>
                    <dgm:if name="Name73" func="var" arg="hierBranch" op="equ" val="r">
                      <dgm:alg type="hierChild">
                        <dgm:param type="chAlign" val="l"/>
                        <dgm:param type="linDir" val="fromT"/>
                      </dgm:alg>
                    </dgm:if>
                    <dgm:if name="Name74" func="var" arg="hierBranch" op="equ" val="hang">
                      <dgm:choose name="Name75">
                        <dgm:if name="Name76" func="var" arg="dir" op="equ" val="norm">
                          <dgm:alg type="hierChild">
                            <dgm:param type="chAlign" val="l"/>
                            <dgm:param type="linDir" val="fromL"/>
                            <dgm:param type="secChAlign" val="t"/>
                            <dgm:param type="secLinDir" val="fromT"/>
                          </dgm:alg>
                        </dgm:if>
                        <dgm:else name="Name77">
                          <dgm:alg type="hierChild">
                            <dgm:param type="chAlign" val="l"/>
                            <dgm:param type="linDir" val="fromR"/>
                            <dgm:param type="secChAlign" val="t"/>
                            <dgm:param type="secLinDir" val="fromT"/>
                          </dgm:alg>
                        </dgm:else>
                      </dgm:choose>
                    </dgm:if>
                    <dgm:if name="Name78" func="var" arg="hierBranch" op="equ" val="std">
                      <dgm:choose name="Name79">
                        <dgm:if name="Name80" func="var" arg="dir" op="equ" val="norm">
                          <dgm:alg type="hierChild"/>
                        </dgm:if>
                        <dgm:else name="Name81">
                          <dgm:alg type="hierChild">
                            <dgm:param type="linDir" val="fromR"/>
                          </dgm:alg>
                        </dgm:else>
                      </dgm:choose>
                    </dgm:if>
                    <dgm:if name="Name82" func="var" arg="hierBranch" op="equ" val="init">
                      <dgm:choose name="Name83">
                        <dgm:if name="Name84" func="var" arg="dir" op="equ" val="norm">
                          <dgm:alg type="hierChild"/>
                        </dgm:if>
                        <dgm:else name="Name85">
                          <dgm:alg type="hierChild">
                            <dgm:param type="linDir" val="fromR"/>
                          </dgm:alg>
                        </dgm:else>
                      </dgm:choose>
                    </dgm:if>
                    <dgm:else name="Name86"/>
                  </dgm:choose>
                  <dgm:shape xmlns:r="http://schemas.openxmlformats.org/officeDocument/2006/relationships" r:blip="">
                    <dgm:adjLst/>
                  </dgm:shape>
                  <dgm:presOf/>
                  <dgm:constrLst/>
                  <dgm:ruleLst/>
                  <dgm:forEach name="Name87" ref="rep2a"/>
                </dgm:layoutNode>
                <dgm:layoutNode name="hierChild5">
                  <dgm:choose name="Name88">
                    <dgm:if name="Name89" func="var" arg="dir" op="equ" val="norm">
                      <dgm:alg type="hierChild">
                        <dgm:param type="chAlign" val="l"/>
                        <dgm:param type="linDir" val="fromL"/>
                        <dgm:param type="secChAlign" val="t"/>
                        <dgm:param type="secLinDir" val="fromT"/>
                      </dgm:alg>
                    </dgm:if>
                    <dgm:else name="Name90">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91" ref="rep2b"/>
                </dgm:layoutNode>
              </dgm:layoutNode>
            </dgm:forEach>
          </dgm:layoutNode>
          <dgm:layoutNode name="hierChild3">
            <dgm:choose name="Name92">
              <dgm:if name="Name93" func="var" arg="dir" op="equ" val="norm">
                <dgm:alg type="hierChild">
                  <dgm:param type="chAlign" val="l"/>
                  <dgm:param type="linDir" val="fromL"/>
                  <dgm:param type="secChAlign" val="t"/>
                  <dgm:param type="secLinDir" val="fromT"/>
                </dgm:alg>
              </dgm:if>
              <dgm:else name="Name94">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95" axis="precedSib" ptType="parTrans" st="-1" cnt="1">
                <dgm:layoutNode name="Name96">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97">
                  <dgm:if name="Name98" func="var" arg="hierBranch" op="equ" val="l">
                    <dgm:alg type="hierRoot">
                      <dgm:param type="hierAlign" val="tR"/>
                    </dgm:alg>
                    <dgm:shape xmlns:r="http://schemas.openxmlformats.org/officeDocument/2006/relationships" r:blip="">
                      <dgm:adjLst/>
                    </dgm:shape>
                    <dgm:presOf/>
                    <dgm:constrLst>
                      <dgm:constr type="alignOff" val="0.65"/>
                    </dgm:constrLst>
                  </dgm:if>
                  <dgm:if name="Name99" func="var" arg="hierBranch" op="equ" val="r">
                    <dgm:alg type="hierRoot">
                      <dgm:param type="hierAlign" val="tL"/>
                    </dgm:alg>
                    <dgm:shape xmlns:r="http://schemas.openxmlformats.org/officeDocument/2006/relationships" r:blip="">
                      <dgm:adjLst/>
                    </dgm:shape>
                    <dgm:presOf/>
                    <dgm:constrLst>
                      <dgm:constr type="alignOff" val="0.65"/>
                    </dgm:constrLst>
                  </dgm:if>
                  <dgm:if name="Name100" func="var" arg="hierBranch" op="equ" val="hang">
                    <dgm:alg type="hierRoot"/>
                    <dgm:shape xmlns:r="http://schemas.openxmlformats.org/officeDocument/2006/relationships" r:blip="">
                      <dgm:adjLst/>
                    </dgm:shape>
                    <dgm:presOf/>
                    <dgm:constrLst>
                      <dgm:constr type="alignOff" val="0.65"/>
                    </dgm:constrLst>
                  </dgm:if>
                  <dgm:if name="Name101"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02" func="var" arg="hierBranch" op="equ" val="init">
                    <dgm:alg type="hierRoot"/>
                    <dgm:shape xmlns:r="http://schemas.openxmlformats.org/officeDocument/2006/relationships" r:blip="">
                      <dgm:adjLst/>
                    </dgm:shape>
                    <dgm:presOf/>
                    <dgm:constrLst>
                      <dgm:constr type="alignOff"/>
                      <dgm:constr type="bendDist" for="des" ptType="parTrans" refType="sp" fact="0.5"/>
                    </dgm:constrLst>
                  </dgm:if>
                  <dgm:else name="Name103"/>
                </dgm:choose>
                <dgm:ruleLst/>
                <dgm:layoutNode name="rootComposite3">
                  <dgm:alg type="composite"/>
                  <dgm:shape xmlns:r="http://schemas.openxmlformats.org/officeDocument/2006/relationships" r:blip="">
                    <dgm:adjLst/>
                  </dgm:shape>
                  <dgm:presOf axis="self" ptType="node" cnt="1"/>
                  <dgm:choose name="Name104">
                    <dgm:if name="Name105" func="var" arg="hierBranch" op="equ" val="init">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06" func="var" arg="hierBranch" op="equ" val="l">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07" func="var" arg="hierBranch" op="equ" val="r">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08">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styleLbl="asst1">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3" styleLbl="fgAcc2">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09">
                    <dgm:if name="Name110" func="var" arg="hierBranch" op="equ" val="l">
                      <dgm:alg type="hierChild">
                        <dgm:param type="chAlign" val="r"/>
                        <dgm:param type="linDir" val="fromT"/>
                      </dgm:alg>
                    </dgm:if>
                    <dgm:if name="Name111" func="var" arg="hierBranch" op="equ" val="r">
                      <dgm:alg type="hierChild">
                        <dgm:param type="chAlign" val="l"/>
                        <dgm:param type="linDir" val="fromT"/>
                      </dgm:alg>
                    </dgm:if>
                    <dgm:if name="Name112" func="var" arg="hierBranch" op="equ" val="hang">
                      <dgm:choose name="Name113">
                        <dgm:if name="Name114" func="var" arg="dir" op="equ" val="norm">
                          <dgm:alg type="hierChild">
                            <dgm:param type="chAlign" val="l"/>
                            <dgm:param type="linDir" val="fromL"/>
                            <dgm:param type="secChAlign" val="t"/>
                            <dgm:param type="secLinDir" val="fromT"/>
                          </dgm:alg>
                        </dgm:if>
                        <dgm:else name="Name115">
                          <dgm:alg type="hierChild">
                            <dgm:param type="chAlign" val="l"/>
                            <dgm:param type="linDir" val="fromR"/>
                            <dgm:param type="secChAlign" val="t"/>
                            <dgm:param type="secLinDir" val="fromT"/>
                          </dgm:alg>
                        </dgm:else>
                      </dgm:choose>
                    </dgm:if>
                    <dgm:if name="Name116" func="var" arg="hierBranch" op="equ" val="std">
                      <dgm:choose name="Name117">
                        <dgm:if name="Name118" func="var" arg="dir" op="equ" val="norm">
                          <dgm:alg type="hierChild"/>
                        </dgm:if>
                        <dgm:else name="Name119">
                          <dgm:alg type="hierChild">
                            <dgm:param type="linDir" val="fromR"/>
                          </dgm:alg>
                        </dgm:else>
                      </dgm:choose>
                    </dgm:if>
                    <dgm:if name="Name120" func="var" arg="hierBranch" op="equ" val="init">
                      <dgm:alg type="hierChild"/>
                    </dgm:if>
                    <dgm:else name="Name121"/>
                  </dgm:choose>
                  <dgm:shape xmlns:r="http://schemas.openxmlformats.org/officeDocument/2006/relationships" r:blip="">
                    <dgm:adjLst/>
                  </dgm:shape>
                  <dgm:presOf/>
                  <dgm:constrLst/>
                  <dgm:ruleLst/>
                  <dgm:forEach name="Name122" ref="rep2a"/>
                </dgm:layoutNode>
                <dgm:layoutNode name="hierChild7">
                  <dgm:choose name="Name123">
                    <dgm:if name="Name124" func="var" arg="dir" op="equ" val="norm">
                      <dgm:alg type="hierChild">
                        <dgm:param type="chAlign" val="l"/>
                        <dgm:param type="linDir" val="fromL"/>
                        <dgm:param type="secChAlign" val="t"/>
                        <dgm:param type="secLinDir" val="fromT"/>
                      </dgm:alg>
                    </dgm:if>
                    <dgm:else name="Name12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26"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BendingPictureCaptionList">
  <dgm:title val=""/>
  <dgm:desc val=""/>
  <dgm:catLst>
    <dgm:cat type="picture" pri="9000"/>
    <dgm:cat type="pictureconvert" pri="90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w" fact="1.11"/>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
        </dgm:alg>
        <dgm:shape xmlns:r="http://schemas.openxmlformats.org/officeDocument/2006/relationships" r:blip="">
          <dgm:adjLst/>
        </dgm:shape>
        <dgm:choose name="Name4">
          <dgm:if name="Name5" func="var" arg="dir" op="equ" val="norm">
            <dgm:constrLst>
              <dgm:constr type="l" for="ch" forName="rect1" refType="w" fact="0"/>
              <dgm:constr type="t" for="ch" forName="rect1" refType="h" fact="0"/>
              <dgm:constr type="w" for="ch" forName="rect1" refType="w"/>
              <dgm:constr type="h" for="ch" forName="rect1" refType="h" fact="0.8"/>
              <dgm:constr type="l" for="ch" forName="wedgeRectCallout1" refType="w" fact="0.09"/>
              <dgm:constr type="t" for="ch" forName="wedgeRectCallout1" refType="h" fact="0.72"/>
              <dgm:constr type="w" for="ch" forName="wedgeRectCallout1" refType="w" fact="0.89"/>
              <dgm:constr type="h" for="ch" forName="wedgeRectCallout1" refType="h" fact="0.28"/>
            </dgm:constrLst>
          </dgm:if>
          <dgm:else name="Name6">
            <dgm:constrLst>
              <dgm:constr type="l" for="ch" forName="rect1" refType="w" fact="0"/>
              <dgm:constr type="t" for="ch" forName="rect1" refType="h" fact="0"/>
              <dgm:constr type="w" for="ch" forName="rect1" refType="w"/>
              <dgm:constr type="h" for="ch" forName="rect1" refType="h" fact="0.8"/>
              <dgm:constr type="l" for="ch" forName="wedgeRectCallout1" refType="w" fact="0.02"/>
              <dgm:constr type="t" for="ch" forName="wedgeRectCallout1" refType="h" fact="0.72"/>
              <dgm:constr type="w" for="ch" forName="wedgeRectCallout1" refType="w" fact="0.89"/>
              <dgm:constr type="h" for="ch" forName="wedgeRectCallout1" refType="h" fact="0.28"/>
            </dgm:constrLst>
          </dgm:else>
        </dgm:choose>
        <dgm:layoutNode name="rect1" styleLbl="bgImgPlace1">
          <dgm:alg type="sp"/>
          <dgm:shape xmlns:r="http://schemas.openxmlformats.org/officeDocument/2006/relationships" type="rect" r:blip="" blipPhldr="1">
            <dgm:adjLst/>
          </dgm:shape>
          <dgm:presOf/>
        </dgm:layoutNode>
        <dgm:layoutNode name="wedgeRectCallout1" styleLbl="node1">
          <dgm:varLst>
            <dgm:bulletEnabled val="1"/>
          </dgm:varLst>
          <dgm:alg type="tx"/>
          <dgm:choose name="Name7">
            <dgm:if name="Name8" func="var" arg="dir" op="equ" val="norm">
              <dgm:shape xmlns:r="http://schemas.openxmlformats.org/officeDocument/2006/relationships" type="wedgeRectCallout" r:blip="">
                <dgm:adjLst>
                  <dgm:adj idx="1" val="0.2025"/>
                  <dgm:adj idx="2" val="-0.607"/>
                </dgm:adjLst>
              </dgm:shape>
            </dgm:if>
            <dgm:else name="Name9">
              <dgm:shape xmlns:r="http://schemas.openxmlformats.org/officeDocument/2006/relationships" type="wedgeRectCallout" r:blip="">
                <dgm:adjLst>
                  <dgm:adj idx="1" val="-0.2025"/>
                  <dgm:adj idx="2" val="-0.607"/>
                </dgm:adjLst>
              </dgm:shape>
            </dgm:else>
          </dgm:choos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BendingPictureCaptionList">
  <dgm:title val=""/>
  <dgm:desc val=""/>
  <dgm:catLst>
    <dgm:cat type="picture" pri="9000"/>
    <dgm:cat type="pictureconvert" pri="90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w" fact="1.11"/>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
        </dgm:alg>
        <dgm:shape xmlns:r="http://schemas.openxmlformats.org/officeDocument/2006/relationships" r:blip="">
          <dgm:adjLst/>
        </dgm:shape>
        <dgm:choose name="Name4">
          <dgm:if name="Name5" func="var" arg="dir" op="equ" val="norm">
            <dgm:constrLst>
              <dgm:constr type="l" for="ch" forName="rect1" refType="w" fact="0"/>
              <dgm:constr type="t" for="ch" forName="rect1" refType="h" fact="0"/>
              <dgm:constr type="w" for="ch" forName="rect1" refType="w"/>
              <dgm:constr type="h" for="ch" forName="rect1" refType="h" fact="0.8"/>
              <dgm:constr type="l" for="ch" forName="wedgeRectCallout1" refType="w" fact="0.09"/>
              <dgm:constr type="t" for="ch" forName="wedgeRectCallout1" refType="h" fact="0.72"/>
              <dgm:constr type="w" for="ch" forName="wedgeRectCallout1" refType="w" fact="0.89"/>
              <dgm:constr type="h" for="ch" forName="wedgeRectCallout1" refType="h" fact="0.28"/>
            </dgm:constrLst>
          </dgm:if>
          <dgm:else name="Name6">
            <dgm:constrLst>
              <dgm:constr type="l" for="ch" forName="rect1" refType="w" fact="0"/>
              <dgm:constr type="t" for="ch" forName="rect1" refType="h" fact="0"/>
              <dgm:constr type="w" for="ch" forName="rect1" refType="w"/>
              <dgm:constr type="h" for="ch" forName="rect1" refType="h" fact="0.8"/>
              <dgm:constr type="l" for="ch" forName="wedgeRectCallout1" refType="w" fact="0.02"/>
              <dgm:constr type="t" for="ch" forName="wedgeRectCallout1" refType="h" fact="0.72"/>
              <dgm:constr type="w" for="ch" forName="wedgeRectCallout1" refType="w" fact="0.89"/>
              <dgm:constr type="h" for="ch" forName="wedgeRectCallout1" refType="h" fact="0.28"/>
            </dgm:constrLst>
          </dgm:else>
        </dgm:choose>
        <dgm:layoutNode name="rect1" styleLbl="bgImgPlace1">
          <dgm:alg type="sp"/>
          <dgm:shape xmlns:r="http://schemas.openxmlformats.org/officeDocument/2006/relationships" type="rect" r:blip="" blipPhldr="1">
            <dgm:adjLst/>
          </dgm:shape>
          <dgm:presOf/>
        </dgm:layoutNode>
        <dgm:layoutNode name="wedgeRectCallout1" styleLbl="node1">
          <dgm:varLst>
            <dgm:bulletEnabled val="1"/>
          </dgm:varLst>
          <dgm:alg type="tx"/>
          <dgm:choose name="Name7">
            <dgm:if name="Name8" func="var" arg="dir" op="equ" val="norm">
              <dgm:shape xmlns:r="http://schemas.openxmlformats.org/officeDocument/2006/relationships" type="wedgeRectCallout" r:blip="">
                <dgm:adjLst>
                  <dgm:adj idx="1" val="0.2025"/>
                  <dgm:adj idx="2" val="-0.607"/>
                </dgm:adjLst>
              </dgm:shape>
            </dgm:if>
            <dgm:else name="Name9">
              <dgm:shape xmlns:r="http://schemas.openxmlformats.org/officeDocument/2006/relationships" type="wedgeRectCallout" r:blip="">
                <dgm:adjLst>
                  <dgm:adj idx="1" val="-0.2025"/>
                  <dgm:adj idx="2" val="-0.607"/>
                </dgm:adjLst>
              </dgm:shape>
            </dgm:else>
          </dgm:choos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BendingPictureCaptionList">
  <dgm:title val=""/>
  <dgm:desc val=""/>
  <dgm:catLst>
    <dgm:cat type="picture" pri="9000"/>
    <dgm:cat type="pictureconvert" pri="90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w" fact="1.11"/>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
        </dgm:alg>
        <dgm:shape xmlns:r="http://schemas.openxmlformats.org/officeDocument/2006/relationships" r:blip="">
          <dgm:adjLst/>
        </dgm:shape>
        <dgm:choose name="Name4">
          <dgm:if name="Name5" func="var" arg="dir" op="equ" val="norm">
            <dgm:constrLst>
              <dgm:constr type="l" for="ch" forName="rect1" refType="w" fact="0"/>
              <dgm:constr type="t" for="ch" forName="rect1" refType="h" fact="0"/>
              <dgm:constr type="w" for="ch" forName="rect1" refType="w"/>
              <dgm:constr type="h" for="ch" forName="rect1" refType="h" fact="0.8"/>
              <dgm:constr type="l" for="ch" forName="wedgeRectCallout1" refType="w" fact="0.09"/>
              <dgm:constr type="t" for="ch" forName="wedgeRectCallout1" refType="h" fact="0.72"/>
              <dgm:constr type="w" for="ch" forName="wedgeRectCallout1" refType="w" fact="0.89"/>
              <dgm:constr type="h" for="ch" forName="wedgeRectCallout1" refType="h" fact="0.28"/>
            </dgm:constrLst>
          </dgm:if>
          <dgm:else name="Name6">
            <dgm:constrLst>
              <dgm:constr type="l" for="ch" forName="rect1" refType="w" fact="0"/>
              <dgm:constr type="t" for="ch" forName="rect1" refType="h" fact="0"/>
              <dgm:constr type="w" for="ch" forName="rect1" refType="w"/>
              <dgm:constr type="h" for="ch" forName="rect1" refType="h" fact="0.8"/>
              <dgm:constr type="l" for="ch" forName="wedgeRectCallout1" refType="w" fact="0.02"/>
              <dgm:constr type="t" for="ch" forName="wedgeRectCallout1" refType="h" fact="0.72"/>
              <dgm:constr type="w" for="ch" forName="wedgeRectCallout1" refType="w" fact="0.89"/>
              <dgm:constr type="h" for="ch" forName="wedgeRectCallout1" refType="h" fact="0.28"/>
            </dgm:constrLst>
          </dgm:else>
        </dgm:choose>
        <dgm:layoutNode name="rect1" styleLbl="bgImgPlace1">
          <dgm:alg type="sp"/>
          <dgm:shape xmlns:r="http://schemas.openxmlformats.org/officeDocument/2006/relationships" type="rect" r:blip="" blipPhldr="1">
            <dgm:adjLst/>
          </dgm:shape>
          <dgm:presOf/>
        </dgm:layoutNode>
        <dgm:layoutNode name="wedgeRectCallout1" styleLbl="node1">
          <dgm:varLst>
            <dgm:bulletEnabled val="1"/>
          </dgm:varLst>
          <dgm:alg type="tx"/>
          <dgm:choose name="Name7">
            <dgm:if name="Name8" func="var" arg="dir" op="equ" val="norm">
              <dgm:shape xmlns:r="http://schemas.openxmlformats.org/officeDocument/2006/relationships" type="wedgeRectCallout" r:blip="">
                <dgm:adjLst>
                  <dgm:adj idx="1" val="0.2025"/>
                  <dgm:adj idx="2" val="-0.607"/>
                </dgm:adjLst>
              </dgm:shape>
            </dgm:if>
            <dgm:else name="Name9">
              <dgm:shape xmlns:r="http://schemas.openxmlformats.org/officeDocument/2006/relationships" type="wedgeRectCallout" r:blip="">
                <dgm:adjLst>
                  <dgm:adj idx="1" val="-0.2025"/>
                  <dgm:adj idx="2" val="-0.607"/>
                </dgm:adjLst>
              </dgm:shape>
            </dgm:else>
          </dgm:choos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8/layout/BendingPictureCaptionList">
  <dgm:title val=""/>
  <dgm:desc val=""/>
  <dgm:catLst>
    <dgm:cat type="picture" pri="9000"/>
    <dgm:cat type="pictureconvert" pri="90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w" fact="1.11"/>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
        </dgm:alg>
        <dgm:shape xmlns:r="http://schemas.openxmlformats.org/officeDocument/2006/relationships" r:blip="">
          <dgm:adjLst/>
        </dgm:shape>
        <dgm:choose name="Name4">
          <dgm:if name="Name5" func="var" arg="dir" op="equ" val="norm">
            <dgm:constrLst>
              <dgm:constr type="l" for="ch" forName="rect1" refType="w" fact="0"/>
              <dgm:constr type="t" for="ch" forName="rect1" refType="h" fact="0"/>
              <dgm:constr type="w" for="ch" forName="rect1" refType="w"/>
              <dgm:constr type="h" for="ch" forName="rect1" refType="h" fact="0.8"/>
              <dgm:constr type="l" for="ch" forName="wedgeRectCallout1" refType="w" fact="0.09"/>
              <dgm:constr type="t" for="ch" forName="wedgeRectCallout1" refType="h" fact="0.72"/>
              <dgm:constr type="w" for="ch" forName="wedgeRectCallout1" refType="w" fact="0.89"/>
              <dgm:constr type="h" for="ch" forName="wedgeRectCallout1" refType="h" fact="0.28"/>
            </dgm:constrLst>
          </dgm:if>
          <dgm:else name="Name6">
            <dgm:constrLst>
              <dgm:constr type="l" for="ch" forName="rect1" refType="w" fact="0"/>
              <dgm:constr type="t" for="ch" forName="rect1" refType="h" fact="0"/>
              <dgm:constr type="w" for="ch" forName="rect1" refType="w"/>
              <dgm:constr type="h" for="ch" forName="rect1" refType="h" fact="0.8"/>
              <dgm:constr type="l" for="ch" forName="wedgeRectCallout1" refType="w" fact="0.02"/>
              <dgm:constr type="t" for="ch" forName="wedgeRectCallout1" refType="h" fact="0.72"/>
              <dgm:constr type="w" for="ch" forName="wedgeRectCallout1" refType="w" fact="0.89"/>
              <dgm:constr type="h" for="ch" forName="wedgeRectCallout1" refType="h" fact="0.28"/>
            </dgm:constrLst>
          </dgm:else>
        </dgm:choose>
        <dgm:layoutNode name="rect1" styleLbl="bgImgPlace1">
          <dgm:alg type="sp"/>
          <dgm:shape xmlns:r="http://schemas.openxmlformats.org/officeDocument/2006/relationships" type="rect" r:blip="" blipPhldr="1">
            <dgm:adjLst/>
          </dgm:shape>
          <dgm:presOf/>
        </dgm:layoutNode>
        <dgm:layoutNode name="wedgeRectCallout1" styleLbl="node1">
          <dgm:varLst>
            <dgm:bulletEnabled val="1"/>
          </dgm:varLst>
          <dgm:alg type="tx"/>
          <dgm:choose name="Name7">
            <dgm:if name="Name8" func="var" arg="dir" op="equ" val="norm">
              <dgm:shape xmlns:r="http://schemas.openxmlformats.org/officeDocument/2006/relationships" type="wedgeRectCallout" r:blip="">
                <dgm:adjLst>
                  <dgm:adj idx="1" val="0.2025"/>
                  <dgm:adj idx="2" val="-0.607"/>
                </dgm:adjLst>
              </dgm:shape>
            </dgm:if>
            <dgm:else name="Name9">
              <dgm:shape xmlns:r="http://schemas.openxmlformats.org/officeDocument/2006/relationships" type="wedgeRectCallout" r:blip="">
                <dgm:adjLst>
                  <dgm:adj idx="1" val="-0.2025"/>
                  <dgm:adj idx="2" val="-0.607"/>
                </dgm:adjLst>
              </dgm:shape>
            </dgm:else>
          </dgm:choos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8F10998-3AAE-4443-8DD5-B3C701DC4774}" type="datetimeFigureOut">
              <a:rPr lang="en-US" smtClean="0"/>
              <a:t>10/14/13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BF82EAA-A5D2-8D43-9C9E-583FD4469A64}" type="slidenum">
              <a:rPr lang="en-US" smtClean="0"/>
              <a:t>‹#›</a:t>
            </a:fld>
            <a:endParaRPr lang="en-US"/>
          </a:p>
        </p:txBody>
      </p:sp>
    </p:spTree>
    <p:extLst>
      <p:ext uri="{BB962C8B-B14F-4D97-AF65-F5344CB8AC3E}">
        <p14:creationId xmlns:p14="http://schemas.microsoft.com/office/powerpoint/2010/main" val="164700621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BF82EAA-A5D2-8D43-9C9E-583FD4469A64}" type="slidenum">
              <a:rPr lang="en-US" smtClean="0"/>
              <a:t>1</a:t>
            </a:fld>
            <a:endParaRPr lang="en-US"/>
          </a:p>
        </p:txBody>
      </p:sp>
    </p:spTree>
    <p:extLst>
      <p:ext uri="{BB962C8B-B14F-4D97-AF65-F5344CB8AC3E}">
        <p14:creationId xmlns:p14="http://schemas.microsoft.com/office/powerpoint/2010/main" val="7040559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Urgent</a:t>
            </a:r>
            <a:r>
              <a:rPr lang="en-US" baseline="0" dirty="0" smtClean="0"/>
              <a:t> optimism means a good attitude.</a:t>
            </a:r>
          </a:p>
          <a:p>
            <a:r>
              <a:rPr lang="en-US" baseline="0" dirty="0" smtClean="0"/>
              <a:t>A tight social fabric means gamers can get along with others.</a:t>
            </a:r>
          </a:p>
          <a:p>
            <a:r>
              <a:rPr lang="en-US" baseline="0" dirty="0" smtClean="0"/>
              <a:t>Blissful productivity suggests that gamers love their work.</a:t>
            </a:r>
          </a:p>
          <a:p>
            <a:r>
              <a:rPr lang="en-US" baseline="0" dirty="0" smtClean="0"/>
              <a:t>And epic meaning suggests that gamers want to find meaning in their professional lives.</a:t>
            </a:r>
            <a:endParaRPr lang="en-US" dirty="0"/>
          </a:p>
        </p:txBody>
      </p:sp>
      <p:sp>
        <p:nvSpPr>
          <p:cNvPr id="4" name="Slide Number Placeholder 3"/>
          <p:cNvSpPr>
            <a:spLocks noGrp="1"/>
          </p:cNvSpPr>
          <p:nvPr>
            <p:ph type="sldNum" sz="quarter" idx="10"/>
          </p:nvPr>
        </p:nvSpPr>
        <p:spPr/>
        <p:txBody>
          <a:bodyPr/>
          <a:lstStyle/>
          <a:p>
            <a:fld id="{5BF82EAA-A5D2-8D43-9C9E-583FD4469A64}" type="slidenum">
              <a:rPr lang="en-US" smtClean="0"/>
              <a:t>10</a:t>
            </a:fld>
            <a:endParaRPr lang="en-US"/>
          </a:p>
        </p:txBody>
      </p:sp>
    </p:spTree>
    <p:extLst>
      <p:ext uri="{BB962C8B-B14F-4D97-AF65-F5344CB8AC3E}">
        <p14:creationId xmlns:p14="http://schemas.microsoft.com/office/powerpoint/2010/main" val="28085989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Games are compatible</a:t>
            </a:r>
            <a:r>
              <a:rPr lang="en-US" baseline="0" dirty="0" smtClean="0"/>
              <a:t> with a liberal arts education.</a:t>
            </a:r>
          </a:p>
          <a:p>
            <a:r>
              <a:rPr lang="en-US" baseline="0" dirty="0" smtClean="0"/>
              <a:t>I especially love this ancient image of someone who appears to be cheating at checkers.</a:t>
            </a:r>
            <a:endParaRPr lang="en-US" dirty="0"/>
          </a:p>
        </p:txBody>
      </p:sp>
      <p:sp>
        <p:nvSpPr>
          <p:cNvPr id="4" name="Slide Number Placeholder 3"/>
          <p:cNvSpPr>
            <a:spLocks noGrp="1"/>
          </p:cNvSpPr>
          <p:nvPr>
            <p:ph type="sldNum" sz="quarter" idx="10"/>
          </p:nvPr>
        </p:nvSpPr>
        <p:spPr/>
        <p:txBody>
          <a:bodyPr/>
          <a:lstStyle/>
          <a:p>
            <a:fld id="{5BF82EAA-A5D2-8D43-9C9E-583FD4469A64}" type="slidenum">
              <a:rPr lang="en-US" smtClean="0"/>
              <a:t>11</a:t>
            </a:fld>
            <a:endParaRPr lang="en-US"/>
          </a:p>
        </p:txBody>
      </p:sp>
    </p:spTree>
    <p:extLst>
      <p:ext uri="{BB962C8B-B14F-4D97-AF65-F5344CB8AC3E}">
        <p14:creationId xmlns:p14="http://schemas.microsoft.com/office/powerpoint/2010/main" val="30253038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time is right for a game-based assessment </a:t>
            </a:r>
            <a:r>
              <a:rPr lang="en-US" baseline="0" dirty="0" smtClean="0"/>
              <a:t>because gaming is now a social norm that connects people in many ways, including through social media.</a:t>
            </a:r>
          </a:p>
          <a:p>
            <a:endParaRPr lang="en-US" baseline="0" dirty="0" smtClean="0"/>
          </a:p>
          <a:p>
            <a:r>
              <a:rPr lang="en-US" baseline="0" dirty="0" smtClean="0"/>
              <a:t>In this traffic game, the good drivers who obey the speed limit are placed in a lottery that is funded by the bad drivers.</a:t>
            </a:r>
            <a:endParaRPr lang="en-US" dirty="0"/>
          </a:p>
        </p:txBody>
      </p:sp>
      <p:sp>
        <p:nvSpPr>
          <p:cNvPr id="4" name="Slide Number Placeholder 3"/>
          <p:cNvSpPr>
            <a:spLocks noGrp="1"/>
          </p:cNvSpPr>
          <p:nvPr>
            <p:ph type="sldNum" sz="quarter" idx="10"/>
          </p:nvPr>
        </p:nvSpPr>
        <p:spPr/>
        <p:txBody>
          <a:bodyPr/>
          <a:lstStyle/>
          <a:p>
            <a:fld id="{5BF82EAA-A5D2-8D43-9C9E-583FD4469A64}" type="slidenum">
              <a:rPr lang="en-US" smtClean="0"/>
              <a:t>12</a:t>
            </a:fld>
            <a:endParaRPr lang="en-US"/>
          </a:p>
        </p:txBody>
      </p:sp>
    </p:spTree>
    <p:extLst>
      <p:ext uri="{BB962C8B-B14F-4D97-AF65-F5344CB8AC3E}">
        <p14:creationId xmlns:p14="http://schemas.microsoft.com/office/powerpoint/2010/main" val="5313061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Gamers</a:t>
            </a:r>
            <a:r>
              <a:rPr lang="en-US" baseline="0" dirty="0" smtClean="0"/>
              <a:t> are everywhere. Try asking your students what an epic win is. </a:t>
            </a:r>
          </a:p>
          <a:p>
            <a:r>
              <a:rPr lang="en-US" baseline="0" dirty="0" smtClean="0"/>
              <a:t>They will probably stare at you with surprise that you know the term.</a:t>
            </a:r>
          </a:p>
          <a:p>
            <a:r>
              <a:rPr lang="en-US" baseline="0" dirty="0" smtClean="0"/>
              <a:t>But the phrase, and the idea, are an important part of how our students think and feel.</a:t>
            </a:r>
            <a:endParaRPr lang="en-US" dirty="0"/>
          </a:p>
        </p:txBody>
      </p:sp>
      <p:sp>
        <p:nvSpPr>
          <p:cNvPr id="4" name="Slide Number Placeholder 3"/>
          <p:cNvSpPr>
            <a:spLocks noGrp="1"/>
          </p:cNvSpPr>
          <p:nvPr>
            <p:ph type="sldNum" sz="quarter" idx="10"/>
          </p:nvPr>
        </p:nvSpPr>
        <p:spPr/>
        <p:txBody>
          <a:bodyPr/>
          <a:lstStyle/>
          <a:p>
            <a:fld id="{5BF82EAA-A5D2-8D43-9C9E-583FD4469A64}" type="slidenum">
              <a:rPr lang="en-US" smtClean="0"/>
              <a:t>13</a:t>
            </a:fld>
            <a:endParaRPr lang="en-US"/>
          </a:p>
        </p:txBody>
      </p:sp>
    </p:spTree>
    <p:extLst>
      <p:ext uri="{BB962C8B-B14F-4D97-AF65-F5344CB8AC3E}">
        <p14:creationId xmlns:p14="http://schemas.microsoft.com/office/powerpoint/2010/main" val="10979900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Gamers</a:t>
            </a:r>
            <a:r>
              <a:rPr lang="en-US" baseline="0" dirty="0" smtClean="0"/>
              <a:t> have evolved their own language and it parallels many concepts in psychology. I will only discuss the bold-printed terms but I would you to glance at these others terms.</a:t>
            </a:r>
          </a:p>
          <a:p>
            <a:r>
              <a:rPr lang="en-US" baseline="0" dirty="0" smtClean="0"/>
              <a:t>An Easter Eggs is any surprise reward. Getting upgraded to first class is an Easter Egg. Earning surprise bonus points for consecutive correct answers is an Easter Egg.</a:t>
            </a:r>
            <a:endParaRPr lang="en-US" dirty="0" smtClean="0"/>
          </a:p>
        </p:txBody>
      </p:sp>
      <p:sp>
        <p:nvSpPr>
          <p:cNvPr id="4" name="Slide Number Placeholder 3"/>
          <p:cNvSpPr>
            <a:spLocks noGrp="1"/>
          </p:cNvSpPr>
          <p:nvPr>
            <p:ph type="sldNum" sz="quarter" idx="10"/>
          </p:nvPr>
        </p:nvSpPr>
        <p:spPr/>
        <p:txBody>
          <a:bodyPr/>
          <a:lstStyle/>
          <a:p>
            <a:fld id="{292F940C-017F-45E0-9AAF-FC9D5D2740CA}"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b="0" i="0" u="none" baseline="0" dirty="0" smtClean="0"/>
              <a:t>After one of my students finished his first poster presentation at a conference, I asked him what it felt like. He smiled and said, “Like an epic win.” Gamers love grandiose language and it probably reflects a richer desire </a:t>
            </a:r>
            <a:r>
              <a:rPr lang="en-US" b="0" i="0" u="none" baseline="0" dirty="0" err="1" smtClean="0"/>
              <a:t>fo</a:t>
            </a:r>
            <a:r>
              <a:rPr lang="en-US" b="0" i="0" u="none" baseline="0" dirty="0" smtClean="0"/>
              <a:t> meaning and a sense of purpose.  </a:t>
            </a:r>
          </a:p>
        </p:txBody>
      </p:sp>
      <p:sp>
        <p:nvSpPr>
          <p:cNvPr id="4" name="Slide Number Placeholder 3"/>
          <p:cNvSpPr>
            <a:spLocks noGrp="1"/>
          </p:cNvSpPr>
          <p:nvPr>
            <p:ph type="sldNum" sz="quarter" idx="10"/>
          </p:nvPr>
        </p:nvSpPr>
        <p:spPr/>
        <p:txBody>
          <a:bodyPr/>
          <a:lstStyle/>
          <a:p>
            <a:fld id="{292F940C-017F-45E0-9AAF-FC9D5D2740CA}"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 glitch is</a:t>
            </a:r>
            <a:r>
              <a:rPr lang="en-US" baseline="0" dirty="0" smtClean="0"/>
              <a:t> a mistake in the computer program that lets others cheat. But we can design glitches into our games to create ethical dilemmas and assess that element of the APA guidelines.</a:t>
            </a:r>
            <a:endParaRPr lang="en-US" dirty="0"/>
          </a:p>
        </p:txBody>
      </p:sp>
      <p:sp>
        <p:nvSpPr>
          <p:cNvPr id="4" name="Slide Number Placeholder 3"/>
          <p:cNvSpPr>
            <a:spLocks noGrp="1"/>
          </p:cNvSpPr>
          <p:nvPr>
            <p:ph type="sldNum" sz="quarter" idx="10"/>
          </p:nvPr>
        </p:nvSpPr>
        <p:spPr/>
        <p:txBody>
          <a:bodyPr/>
          <a:lstStyle/>
          <a:p>
            <a:fld id="{292F940C-017F-45E0-9AAF-FC9D5D2740CA}"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Rage quit is what happens to</a:t>
            </a:r>
            <a:r>
              <a:rPr lang="en-US" baseline="0" dirty="0" smtClean="0"/>
              <a:t> some 50%, plus or minus, of our students who drop out of college. I’ve been working on a game-based student retention policy that takes advantage of what may be the most powerful experience in higher education: The joy our students experience at graduation. But why do we withhold that Joy until the very last moment. Why not provide real recognition badges for passing statistics and experimental design, for example. We could strategically sprinkle motivation across the curriculum to help keep our students on track.</a:t>
            </a:r>
            <a:endParaRPr lang="en-US" dirty="0"/>
          </a:p>
        </p:txBody>
      </p:sp>
      <p:sp>
        <p:nvSpPr>
          <p:cNvPr id="4" name="Slide Number Placeholder 3"/>
          <p:cNvSpPr>
            <a:spLocks noGrp="1"/>
          </p:cNvSpPr>
          <p:nvPr>
            <p:ph type="sldNum" sz="quarter" idx="10"/>
          </p:nvPr>
        </p:nvSpPr>
        <p:spPr/>
        <p:txBody>
          <a:bodyPr/>
          <a:lstStyle/>
          <a:p>
            <a:fld id="{5BF82EAA-A5D2-8D43-9C9E-583FD4469A64}" type="slidenum">
              <a:rPr lang="en-US" smtClean="0"/>
              <a:t>17</a:t>
            </a:fld>
            <a:endParaRPr lang="en-US"/>
          </a:p>
        </p:txBody>
      </p:sp>
    </p:spTree>
    <p:extLst>
      <p:ext uri="{BB962C8B-B14F-4D97-AF65-F5344CB8AC3E}">
        <p14:creationId xmlns:p14="http://schemas.microsoft.com/office/powerpoint/2010/main" val="247420107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Read</a:t>
            </a:r>
            <a:r>
              <a:rPr lang="en-US" baseline="0" dirty="0" smtClean="0"/>
              <a:t> this to yourself because it describes what students could experience in every course. </a:t>
            </a:r>
            <a:endParaRPr lang="en-US" dirty="0"/>
          </a:p>
        </p:txBody>
      </p:sp>
      <p:sp>
        <p:nvSpPr>
          <p:cNvPr id="4" name="Slide Number Placeholder 3"/>
          <p:cNvSpPr>
            <a:spLocks noGrp="1"/>
          </p:cNvSpPr>
          <p:nvPr>
            <p:ph type="sldNum" sz="quarter" idx="10"/>
          </p:nvPr>
        </p:nvSpPr>
        <p:spPr/>
        <p:txBody>
          <a:bodyPr/>
          <a:lstStyle/>
          <a:p>
            <a:fld id="{5BF82EAA-A5D2-8D43-9C9E-583FD4469A64}" type="slidenum">
              <a:rPr lang="en-US" smtClean="0"/>
              <a:t>18</a:t>
            </a:fld>
            <a:endParaRPr lang="en-US"/>
          </a:p>
        </p:txBody>
      </p:sp>
    </p:spTree>
    <p:extLst>
      <p:ext uri="{BB962C8B-B14F-4D97-AF65-F5344CB8AC3E}">
        <p14:creationId xmlns:p14="http://schemas.microsoft.com/office/powerpoint/2010/main" val="361463209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There’s no</a:t>
            </a:r>
            <a:r>
              <a:rPr lang="en-US" baseline="0" dirty="0" smtClean="0"/>
              <a:t> more waiting three days or three weeks for the professor to return a test; the feedback is automatic. That makes our lives easier.</a:t>
            </a:r>
          </a:p>
          <a:p>
            <a:r>
              <a:rPr lang="en-US" baseline="0" dirty="0" smtClean="0"/>
              <a:t>Social comparison is natural form of assessment. That little boy with the ice popsicle was happy… until he saw what she had.</a:t>
            </a:r>
          </a:p>
          <a:p>
            <a:r>
              <a:rPr lang="en-US" baseline="0" dirty="0" smtClean="0"/>
              <a:t>GBA is scalable and I don’t see any other way for us to assess the 100,000 psychology majors we graduate each year.</a:t>
            </a:r>
          </a:p>
          <a:p>
            <a:r>
              <a:rPr lang="en-US" baseline="0" dirty="0" smtClean="0"/>
              <a:t>GBA uses failure as a strategic obstacle rather than as a club.</a:t>
            </a:r>
            <a:endParaRPr lang="en-US" dirty="0"/>
          </a:p>
        </p:txBody>
      </p:sp>
      <p:sp>
        <p:nvSpPr>
          <p:cNvPr id="4" name="Slide Number Placeholder 3"/>
          <p:cNvSpPr>
            <a:spLocks noGrp="1"/>
          </p:cNvSpPr>
          <p:nvPr>
            <p:ph type="sldNum" sz="quarter" idx="10"/>
          </p:nvPr>
        </p:nvSpPr>
        <p:spPr/>
        <p:txBody>
          <a:bodyPr/>
          <a:lstStyle/>
          <a:p>
            <a:fld id="{5BF82EAA-A5D2-8D43-9C9E-583FD4469A64}" type="slidenum">
              <a:rPr lang="en-US" smtClean="0"/>
              <a:t>19</a:t>
            </a:fld>
            <a:endParaRPr lang="en-US"/>
          </a:p>
        </p:txBody>
      </p:sp>
    </p:spTree>
    <p:extLst>
      <p:ext uri="{BB962C8B-B14F-4D97-AF65-F5344CB8AC3E}">
        <p14:creationId xmlns:p14="http://schemas.microsoft.com/office/powerpoint/2010/main" val="30091207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And, of course, there are many</a:t>
            </a:r>
            <a:r>
              <a:rPr lang="en-US" baseline="0" dirty="0" smtClean="0"/>
              <a:t> other people to thank.</a:t>
            </a:r>
            <a:endParaRPr lang="en-US" dirty="0"/>
          </a:p>
        </p:txBody>
      </p:sp>
      <p:sp>
        <p:nvSpPr>
          <p:cNvPr id="4" name="Slide Number Placeholder 3"/>
          <p:cNvSpPr>
            <a:spLocks noGrp="1"/>
          </p:cNvSpPr>
          <p:nvPr>
            <p:ph type="sldNum" sz="quarter" idx="10"/>
          </p:nvPr>
        </p:nvSpPr>
        <p:spPr/>
        <p:txBody>
          <a:bodyPr/>
          <a:lstStyle/>
          <a:p>
            <a:fld id="{5BF82EAA-A5D2-8D43-9C9E-583FD4469A64}" type="slidenum">
              <a:rPr lang="en-US" smtClean="0"/>
              <a:t>2</a:t>
            </a:fld>
            <a:endParaRPr lang="en-US"/>
          </a:p>
        </p:txBody>
      </p:sp>
    </p:spTree>
    <p:extLst>
      <p:ext uri="{BB962C8B-B14F-4D97-AF65-F5344CB8AC3E}">
        <p14:creationId xmlns:p14="http://schemas.microsoft.com/office/powerpoint/2010/main" val="4372800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 Meeting Notes (3/14/13 09:19) -----</a:t>
            </a:r>
          </a:p>
          <a:p>
            <a:r>
              <a:rPr lang="en-US" dirty="0" smtClean="0"/>
              <a:t>Trying and failing is a natural</a:t>
            </a:r>
            <a:r>
              <a:rPr lang="en-US" baseline="0" dirty="0" smtClean="0"/>
              <a:t> way to learn and even simple games can be effective.</a:t>
            </a:r>
          </a:p>
          <a:p>
            <a:r>
              <a:rPr lang="en-US" baseline="0" dirty="0" smtClean="0"/>
              <a:t>GBA can be designed, tested, and redesigned to cross gender and cultural boundaries. </a:t>
            </a:r>
          </a:p>
          <a:p>
            <a:r>
              <a:rPr lang="en-US" baseline="0" dirty="0" smtClean="0"/>
              <a:t>Games rely on both extrinsic and intrinsic motivation and that has pleasing consequences.</a:t>
            </a:r>
          </a:p>
          <a:p>
            <a:r>
              <a:rPr lang="en-US" baseline="0" dirty="0" smtClean="0"/>
              <a:t>Namely, students are now trying to do their best because they are having fun.</a:t>
            </a:r>
          </a:p>
          <a:p>
            <a:r>
              <a:rPr lang="en-US" baseline="0" dirty="0" smtClean="0"/>
              <a:t>That also means that we can conduct comprehensive assessments because they will eagerly keep playing assessment games for 30 or 40 hours instead of begrudgingly spending two hours on a multiple choice exam.</a:t>
            </a:r>
            <a:endParaRPr lang="en-US" dirty="0"/>
          </a:p>
        </p:txBody>
      </p:sp>
      <p:sp>
        <p:nvSpPr>
          <p:cNvPr id="4" name="Slide Number Placeholder 3"/>
          <p:cNvSpPr>
            <a:spLocks noGrp="1"/>
          </p:cNvSpPr>
          <p:nvPr>
            <p:ph type="sldNum" sz="quarter" idx="10"/>
          </p:nvPr>
        </p:nvSpPr>
        <p:spPr/>
        <p:txBody>
          <a:bodyPr/>
          <a:lstStyle/>
          <a:p>
            <a:fld id="{5BF82EAA-A5D2-8D43-9C9E-583FD4469A64}" type="slidenum">
              <a:rPr lang="en-US" smtClean="0"/>
              <a:t>20</a:t>
            </a:fld>
            <a:endParaRPr lang="en-US"/>
          </a:p>
        </p:txBody>
      </p:sp>
    </p:spTree>
    <p:extLst>
      <p:ext uri="{BB962C8B-B14F-4D97-AF65-F5344CB8AC3E}">
        <p14:creationId xmlns:p14="http://schemas.microsoft.com/office/powerpoint/2010/main" val="172221571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Academics, as usual, is late to the party.</a:t>
            </a:r>
            <a:endParaRPr lang="en-US" dirty="0"/>
          </a:p>
        </p:txBody>
      </p:sp>
      <p:sp>
        <p:nvSpPr>
          <p:cNvPr id="4" name="Slide Number Placeholder 3"/>
          <p:cNvSpPr>
            <a:spLocks noGrp="1"/>
          </p:cNvSpPr>
          <p:nvPr>
            <p:ph type="sldNum" sz="quarter" idx="10"/>
          </p:nvPr>
        </p:nvSpPr>
        <p:spPr/>
        <p:txBody>
          <a:bodyPr/>
          <a:lstStyle/>
          <a:p>
            <a:fld id="{5BF82EAA-A5D2-8D43-9C9E-583FD4469A64}" type="slidenum">
              <a:rPr lang="en-US" smtClean="0"/>
              <a:t>21</a:t>
            </a:fld>
            <a:endParaRPr lang="en-US"/>
          </a:p>
        </p:txBody>
      </p:sp>
    </p:spTree>
    <p:extLst>
      <p:ext uri="{BB962C8B-B14F-4D97-AF65-F5344CB8AC3E}">
        <p14:creationId xmlns:p14="http://schemas.microsoft.com/office/powerpoint/2010/main" val="333162498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a:t>
            </a:r>
            <a:r>
              <a:rPr lang="en-US" baseline="0" dirty="0" smtClean="0"/>
              <a:t> </a:t>
            </a:r>
            <a:r>
              <a:rPr lang="en-US" baseline="0" dirty="0" err="1" smtClean="0"/>
              <a:t>gamified</a:t>
            </a:r>
            <a:r>
              <a:rPr lang="en-US" baseline="0" dirty="0" smtClean="0"/>
              <a:t> by first stats course out of desperation after Hurricane Sandy took away what amounted to four, one-night-per-week classes. First, I quickly refined my goals: to enable them to use SPSS and to understand what they were doing. Second, I stopped lecturing and spent each class going from terminal to terminal. Third, I required lots of homework from the text, created data sets for each chapter, and spent class helping them with their data sets. I didn’t yet know that that was called a flipped classroom. In the first week back, they finished data sets for Chapters 1 &amp; 2. The next week they had to analyze new data sets for Chapters 1 &amp; 2, plus analyze data for Chapters 3 &amp; 4. The next week they had new data for Chapters 1&amp;2, 3&amp;4, plus 5 &amp; 6. By that time they were complaining that there was no point in doing Chapters 1 &amp; 2 again because they knew it so well – which was the point, so I dropped it but repeated the process through higher levels that, as they became more difficult, gave them opportunities to earn more points. </a:t>
            </a:r>
            <a:endParaRPr lang="en-US" dirty="0"/>
          </a:p>
        </p:txBody>
      </p:sp>
      <p:sp>
        <p:nvSpPr>
          <p:cNvPr id="4" name="Slide Number Placeholder 3"/>
          <p:cNvSpPr>
            <a:spLocks noGrp="1"/>
          </p:cNvSpPr>
          <p:nvPr>
            <p:ph type="sldNum" sz="quarter" idx="10"/>
          </p:nvPr>
        </p:nvSpPr>
        <p:spPr/>
        <p:txBody>
          <a:bodyPr/>
          <a:lstStyle/>
          <a:p>
            <a:fld id="{5BF82EAA-A5D2-8D43-9C9E-583FD4469A64}" type="slidenum">
              <a:rPr lang="en-US" smtClean="0"/>
              <a:t>25</a:t>
            </a:fld>
            <a:endParaRPr lang="en-US"/>
          </a:p>
        </p:txBody>
      </p:sp>
    </p:spTree>
    <p:extLst>
      <p:ext uri="{BB962C8B-B14F-4D97-AF65-F5344CB8AC3E}">
        <p14:creationId xmlns:p14="http://schemas.microsoft.com/office/powerpoint/2010/main" val="50647184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assessed the course in a variety</a:t>
            </a:r>
            <a:r>
              <a:rPr lang="en-US" baseline="0" dirty="0" smtClean="0"/>
              <a:t> of ways. Students are wonderful; they just say what they mean and I should have been offended, but fortunately I got over that. </a:t>
            </a:r>
          </a:p>
          <a:p>
            <a:r>
              <a:rPr lang="en-US" baseline="0" dirty="0" smtClean="0"/>
              <a:t>For example, I spent every class going from one student to the next; all class; they could all hear me and see me; for 3-4 hours. Yet this student wrote, “there was no real help.”</a:t>
            </a:r>
          </a:p>
          <a:p>
            <a:r>
              <a:rPr lang="en-US" baseline="0" dirty="0" smtClean="0"/>
              <a:t>When advanced students finished more quickly, I let them leave. But many of them chose to stay and help. These were students who needed tutoring but wouldn’t go due to a combination of busy schedules, lack of motivation, and embarrassment. </a:t>
            </a:r>
          </a:p>
          <a:p>
            <a:r>
              <a:rPr lang="en-US" baseline="0" dirty="0" smtClean="0"/>
              <a:t>But they didn’t getting tutored by their class peers. In fact, this student wrote, “It was much better” than the professor. </a:t>
            </a:r>
          </a:p>
          <a:p>
            <a:r>
              <a:rPr lang="en-US" baseline="0" dirty="0" smtClean="0"/>
              <a:t>I realized something wonderful. I was becoming unnecessary.  </a:t>
            </a:r>
            <a:endParaRPr lang="en-US" dirty="0"/>
          </a:p>
        </p:txBody>
      </p:sp>
      <p:sp>
        <p:nvSpPr>
          <p:cNvPr id="4" name="Slide Number Placeholder 3"/>
          <p:cNvSpPr>
            <a:spLocks noGrp="1"/>
          </p:cNvSpPr>
          <p:nvPr>
            <p:ph type="sldNum" sz="quarter" idx="10"/>
          </p:nvPr>
        </p:nvSpPr>
        <p:spPr/>
        <p:txBody>
          <a:bodyPr/>
          <a:lstStyle/>
          <a:p>
            <a:fld id="{5BF82EAA-A5D2-8D43-9C9E-583FD4469A64}" type="slidenum">
              <a:rPr lang="en-US" smtClean="0"/>
              <a:t>26</a:t>
            </a:fld>
            <a:endParaRPr lang="en-US"/>
          </a:p>
        </p:txBody>
      </p:sp>
    </p:spTree>
    <p:extLst>
      <p:ext uri="{BB962C8B-B14F-4D97-AF65-F5344CB8AC3E}">
        <p14:creationId xmlns:p14="http://schemas.microsoft.com/office/powerpoint/2010/main" val="152426930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also asked them</a:t>
            </a:r>
            <a:r>
              <a:rPr lang="en-US" baseline="0" dirty="0" smtClean="0"/>
              <a:t> if they had experienced anything like an epic win during the course.</a:t>
            </a:r>
          </a:p>
          <a:p>
            <a:r>
              <a:rPr lang="en-US" baseline="0" dirty="0" smtClean="0"/>
              <a:t>Here’s what they said.</a:t>
            </a:r>
          </a:p>
          <a:p>
            <a:r>
              <a:rPr lang="en-US" baseline="0" dirty="0" smtClean="0"/>
              <a:t>It was all related to having developed skills.</a:t>
            </a:r>
            <a:endParaRPr lang="en-US" dirty="0"/>
          </a:p>
        </p:txBody>
      </p:sp>
      <p:sp>
        <p:nvSpPr>
          <p:cNvPr id="4" name="Slide Number Placeholder 3"/>
          <p:cNvSpPr>
            <a:spLocks noGrp="1"/>
          </p:cNvSpPr>
          <p:nvPr>
            <p:ph type="sldNum" sz="quarter" idx="10"/>
          </p:nvPr>
        </p:nvSpPr>
        <p:spPr/>
        <p:txBody>
          <a:bodyPr/>
          <a:lstStyle/>
          <a:p>
            <a:fld id="{5BF82EAA-A5D2-8D43-9C9E-583FD4469A64}" type="slidenum">
              <a:rPr lang="en-US" smtClean="0"/>
              <a:t>27</a:t>
            </a:fld>
            <a:endParaRPr lang="en-US"/>
          </a:p>
        </p:txBody>
      </p:sp>
    </p:spTree>
    <p:extLst>
      <p:ext uri="{BB962C8B-B14F-4D97-AF65-F5344CB8AC3E}">
        <p14:creationId xmlns:p14="http://schemas.microsoft.com/office/powerpoint/2010/main" val="191980939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Lots of good things seem to flow out of a good design.</a:t>
            </a:r>
          </a:p>
          <a:p>
            <a:r>
              <a:rPr lang="en-US" dirty="0" smtClean="0"/>
              <a:t>For my part, I was confident in my grading scheme. When students</a:t>
            </a:r>
            <a:r>
              <a:rPr lang="en-US" baseline="0" dirty="0" smtClean="0"/>
              <a:t> failed, I knew they deserved it. And students could not earn an A unless they deserved it.</a:t>
            </a:r>
            <a:endParaRPr lang="en-US" dirty="0"/>
          </a:p>
        </p:txBody>
      </p:sp>
      <p:sp>
        <p:nvSpPr>
          <p:cNvPr id="4" name="Slide Number Placeholder 3"/>
          <p:cNvSpPr>
            <a:spLocks noGrp="1"/>
          </p:cNvSpPr>
          <p:nvPr>
            <p:ph type="sldNum" sz="quarter" idx="10"/>
          </p:nvPr>
        </p:nvSpPr>
        <p:spPr/>
        <p:txBody>
          <a:bodyPr/>
          <a:lstStyle/>
          <a:p>
            <a:fld id="{5BF82EAA-A5D2-8D43-9C9E-583FD4469A64}" type="slidenum">
              <a:rPr lang="en-US" smtClean="0"/>
              <a:t>28</a:t>
            </a:fld>
            <a:endParaRPr lang="en-US"/>
          </a:p>
        </p:txBody>
      </p:sp>
    </p:spTree>
    <p:extLst>
      <p:ext uri="{BB962C8B-B14F-4D97-AF65-F5344CB8AC3E}">
        <p14:creationId xmlns:p14="http://schemas.microsoft.com/office/powerpoint/2010/main" val="8409840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a:t>
            </a:r>
            <a:r>
              <a:rPr lang="en-US" baseline="0" dirty="0" smtClean="0"/>
              <a:t> love points… lots and lots of points. The game Words With Friends is like Scrabble, but sometimes I can spell a word that earn 150 points and I secretly feel as if I am better at Words With Friends than I am at Scrabble!</a:t>
            </a:r>
            <a:endParaRPr lang="en-US" dirty="0"/>
          </a:p>
        </p:txBody>
      </p:sp>
      <p:sp>
        <p:nvSpPr>
          <p:cNvPr id="4" name="Slide Number Placeholder 3"/>
          <p:cNvSpPr>
            <a:spLocks noGrp="1"/>
          </p:cNvSpPr>
          <p:nvPr>
            <p:ph type="sldNum" sz="quarter" idx="10"/>
          </p:nvPr>
        </p:nvSpPr>
        <p:spPr/>
        <p:txBody>
          <a:bodyPr/>
          <a:lstStyle/>
          <a:p>
            <a:fld id="{5BF82EAA-A5D2-8D43-9C9E-583FD4469A64}" type="slidenum">
              <a:rPr lang="en-US" smtClean="0"/>
              <a:t>29</a:t>
            </a:fld>
            <a:endParaRPr lang="en-US"/>
          </a:p>
        </p:txBody>
      </p:sp>
    </p:spTree>
    <p:extLst>
      <p:ext uri="{BB962C8B-B14F-4D97-AF65-F5344CB8AC3E}">
        <p14:creationId xmlns:p14="http://schemas.microsoft.com/office/powerpoint/2010/main" val="238946697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don’t happen to like Bonus points, but when</a:t>
            </a:r>
            <a:r>
              <a:rPr lang="en-US" baseline="0" dirty="0" smtClean="0"/>
              <a:t> I asked my students to design a scoring system for a course, they designed a course that was ONLY bonus points. Which, of course, amounts to the same thing as having no bonus points. But it felt like a voluntary effort, like a game.</a:t>
            </a:r>
            <a:endParaRPr lang="en-US" dirty="0"/>
          </a:p>
        </p:txBody>
      </p:sp>
      <p:sp>
        <p:nvSpPr>
          <p:cNvPr id="4" name="Slide Number Placeholder 3"/>
          <p:cNvSpPr>
            <a:spLocks noGrp="1"/>
          </p:cNvSpPr>
          <p:nvPr>
            <p:ph type="sldNum" sz="quarter" idx="10"/>
          </p:nvPr>
        </p:nvSpPr>
        <p:spPr/>
        <p:txBody>
          <a:bodyPr/>
          <a:lstStyle/>
          <a:p>
            <a:fld id="{5BF82EAA-A5D2-8D43-9C9E-583FD4469A64}" type="slidenum">
              <a:rPr lang="en-US" smtClean="0"/>
              <a:t>30</a:t>
            </a:fld>
            <a:endParaRPr lang="en-US"/>
          </a:p>
        </p:txBody>
      </p:sp>
    </p:spTree>
    <p:extLst>
      <p:ext uri="{BB962C8B-B14F-4D97-AF65-F5344CB8AC3E}">
        <p14:creationId xmlns:p14="http://schemas.microsoft.com/office/powerpoint/2010/main" val="80335573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And, of course, game-based</a:t>
            </a:r>
            <a:r>
              <a:rPr lang="en-US" baseline="0" dirty="0" smtClean="0"/>
              <a:t> assessment takes a completely new approach to failure; an approach that is more comparable to what we experience in real life. It’s true for professors, too, who may apply for promotion year after year until they get to their reward. </a:t>
            </a:r>
            <a:endParaRPr lang="en-US" dirty="0"/>
          </a:p>
        </p:txBody>
      </p:sp>
      <p:sp>
        <p:nvSpPr>
          <p:cNvPr id="4" name="Slide Number Placeholder 3"/>
          <p:cNvSpPr>
            <a:spLocks noGrp="1"/>
          </p:cNvSpPr>
          <p:nvPr>
            <p:ph type="sldNum" sz="quarter" idx="10"/>
          </p:nvPr>
        </p:nvSpPr>
        <p:spPr/>
        <p:txBody>
          <a:bodyPr/>
          <a:lstStyle/>
          <a:p>
            <a:fld id="{5BF82EAA-A5D2-8D43-9C9E-583FD4469A64}" type="slidenum">
              <a:rPr lang="en-US" smtClean="0"/>
              <a:t>31</a:t>
            </a:fld>
            <a:endParaRPr lang="en-US"/>
          </a:p>
        </p:txBody>
      </p:sp>
    </p:spTree>
    <p:extLst>
      <p:ext uri="{BB962C8B-B14F-4D97-AF65-F5344CB8AC3E}">
        <p14:creationId xmlns:p14="http://schemas.microsoft.com/office/powerpoint/2010/main" val="48540709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a:t>
            </a:r>
            <a:r>
              <a:rPr lang="en-US" dirty="0" err="1" smtClean="0"/>
              <a:t>overjustification</a:t>
            </a:r>
            <a:r>
              <a:rPr lang="en-US" dirty="0" smtClean="0"/>
              <a:t> effect occurs when extrinsic motivators undermine intrinsic motivation.</a:t>
            </a:r>
            <a:r>
              <a:rPr lang="en-US" baseline="0" dirty="0" smtClean="0"/>
              <a:t> When you started getting paid for doing what you loved, you will now only do for money. The game community bumped into this social psychological insight with a bang when they discovered that they could not just slap PBLs (Points, Badges, and Leaderboards) on existing structures. Companies that </a:t>
            </a:r>
            <a:r>
              <a:rPr lang="en-US" baseline="0" dirty="0" err="1" smtClean="0"/>
              <a:t>gamified</a:t>
            </a:r>
            <a:r>
              <a:rPr lang="en-US" baseline="0" dirty="0" smtClean="0"/>
              <a:t> products that were already selling well, found that their sales declined after </a:t>
            </a:r>
            <a:r>
              <a:rPr lang="en-US" baseline="0" dirty="0" err="1" smtClean="0"/>
              <a:t>gamifying</a:t>
            </a:r>
            <a:r>
              <a:rPr lang="en-US" baseline="0" dirty="0" smtClean="0"/>
              <a:t> the process.</a:t>
            </a:r>
          </a:p>
          <a:p>
            <a:r>
              <a:rPr lang="en-US" baseline="0" dirty="0" smtClean="0"/>
              <a:t>And I worry about the faddishness of the education industry. </a:t>
            </a:r>
          </a:p>
          <a:p>
            <a:r>
              <a:rPr lang="en-US" baseline="0" dirty="0" err="1" smtClean="0"/>
              <a:t>Gamification</a:t>
            </a:r>
            <a:r>
              <a:rPr lang="en-US" baseline="0" dirty="0" smtClean="0"/>
              <a:t>, however, has already been sticking around for several years, and it’s only going to get better. </a:t>
            </a:r>
            <a:endParaRPr lang="en-US" dirty="0"/>
          </a:p>
        </p:txBody>
      </p:sp>
      <p:sp>
        <p:nvSpPr>
          <p:cNvPr id="4" name="Slide Number Placeholder 3"/>
          <p:cNvSpPr>
            <a:spLocks noGrp="1"/>
          </p:cNvSpPr>
          <p:nvPr>
            <p:ph type="sldNum" sz="quarter" idx="10"/>
          </p:nvPr>
        </p:nvSpPr>
        <p:spPr/>
        <p:txBody>
          <a:bodyPr/>
          <a:lstStyle/>
          <a:p>
            <a:fld id="{5BF82EAA-A5D2-8D43-9C9E-583FD4469A64}" type="slidenum">
              <a:rPr lang="en-US" smtClean="0"/>
              <a:t>32</a:t>
            </a:fld>
            <a:endParaRPr lang="en-US"/>
          </a:p>
        </p:txBody>
      </p:sp>
    </p:spTree>
    <p:extLst>
      <p:ext uri="{BB962C8B-B14F-4D97-AF65-F5344CB8AC3E}">
        <p14:creationId xmlns:p14="http://schemas.microsoft.com/office/powerpoint/2010/main" val="683923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is a major assumption about game-based assessment, or GBA, that you may not buy but I am going to try to sell you:</a:t>
            </a:r>
            <a:r>
              <a:rPr lang="en-US" baseline="0" dirty="0" smtClean="0"/>
              <a:t> </a:t>
            </a:r>
          </a:p>
          <a:p>
            <a:r>
              <a:rPr lang="en-US" baseline="0" dirty="0" smtClean="0"/>
              <a:t>Our students love to be assessed.  </a:t>
            </a:r>
          </a:p>
          <a:p>
            <a:r>
              <a:rPr lang="en-US" baseline="0" dirty="0" smtClean="0"/>
              <a:t>They just don’t like the ways we’ve been doing it.</a:t>
            </a:r>
          </a:p>
          <a:p>
            <a:r>
              <a:rPr lang="en-US" baseline="0" dirty="0" smtClean="0"/>
              <a:t>But we self-assess all the time by a) making social comparisons; b) by overcoming obstacles; and c) mastering skills and demonstrating our mastery. </a:t>
            </a:r>
          </a:p>
          <a:p>
            <a:endParaRPr lang="en-US" baseline="0" dirty="0" smtClean="0"/>
          </a:p>
          <a:p>
            <a:r>
              <a:rPr lang="en-US" baseline="0" dirty="0" smtClean="0"/>
              <a:t>Our current assessment approaches punish failure. You start with an A and every time you do something wrong, your grade goes down.</a:t>
            </a:r>
          </a:p>
          <a:p>
            <a:r>
              <a:rPr lang="en-US" baseline="0" dirty="0" smtClean="0"/>
              <a:t>But we don’t need to punish failing because failure is already its own punishment.</a:t>
            </a:r>
            <a:endParaRPr lang="en-US" dirty="0"/>
          </a:p>
        </p:txBody>
      </p:sp>
      <p:sp>
        <p:nvSpPr>
          <p:cNvPr id="4" name="Slide Number Placeholder 3"/>
          <p:cNvSpPr>
            <a:spLocks noGrp="1"/>
          </p:cNvSpPr>
          <p:nvPr>
            <p:ph type="sldNum" sz="quarter" idx="10"/>
          </p:nvPr>
        </p:nvSpPr>
        <p:spPr/>
        <p:txBody>
          <a:bodyPr/>
          <a:lstStyle/>
          <a:p>
            <a:fld id="{5BF82EAA-A5D2-8D43-9C9E-583FD4469A64}" type="slidenum">
              <a:rPr lang="en-US" smtClean="0"/>
              <a:t>3</a:t>
            </a:fld>
            <a:endParaRPr lang="en-US"/>
          </a:p>
        </p:txBody>
      </p:sp>
    </p:spTree>
    <p:extLst>
      <p:ext uri="{BB962C8B-B14F-4D97-AF65-F5344CB8AC3E}">
        <p14:creationId xmlns:p14="http://schemas.microsoft.com/office/powerpoint/2010/main" val="26266994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will let you read those definitions for yourself.</a:t>
            </a:r>
            <a:r>
              <a:rPr lang="en-US" baseline="0" dirty="0" smtClean="0"/>
              <a:t> I have underlined a key word-idea in each definition. </a:t>
            </a:r>
          </a:p>
          <a:p>
            <a:endParaRPr lang="en-US" baseline="0" dirty="0" smtClean="0"/>
          </a:p>
          <a:p>
            <a:r>
              <a:rPr lang="en-US" baseline="0" dirty="0" smtClean="0"/>
              <a:t>In the definition of “game,” I also like the idea of “unnecessary obstacles.” It sounds like how we design a course.</a:t>
            </a:r>
            <a:endParaRPr lang="en-US" dirty="0"/>
          </a:p>
        </p:txBody>
      </p:sp>
      <p:sp>
        <p:nvSpPr>
          <p:cNvPr id="4" name="Slide Number Placeholder 3"/>
          <p:cNvSpPr>
            <a:spLocks noGrp="1"/>
          </p:cNvSpPr>
          <p:nvPr>
            <p:ph type="sldNum" sz="quarter" idx="10"/>
          </p:nvPr>
        </p:nvSpPr>
        <p:spPr/>
        <p:txBody>
          <a:bodyPr/>
          <a:lstStyle/>
          <a:p>
            <a:fld id="{5BF82EAA-A5D2-8D43-9C9E-583FD4469A64}" type="slidenum">
              <a:rPr lang="en-US" smtClean="0"/>
              <a:t>4</a:t>
            </a:fld>
            <a:endParaRPr lang="en-US"/>
          </a:p>
        </p:txBody>
      </p:sp>
    </p:spTree>
    <p:extLst>
      <p:ext uri="{BB962C8B-B14F-4D97-AF65-F5344CB8AC3E}">
        <p14:creationId xmlns:p14="http://schemas.microsoft.com/office/powerpoint/2010/main" val="33448197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APA has already helpfully clarified, in much more detail than these five general areas, exactly what psychology students should be able to demonstrate in terms of knowledge</a:t>
            </a:r>
            <a:r>
              <a:rPr lang="en-US" baseline="0" dirty="0" smtClean="0"/>
              <a:t> and skills. </a:t>
            </a:r>
          </a:p>
          <a:p>
            <a:endParaRPr lang="en-US" baseline="0" dirty="0" smtClean="0"/>
          </a:p>
          <a:p>
            <a:r>
              <a:rPr lang="en-US" baseline="0" dirty="0" smtClean="0"/>
              <a:t>The only one we assess very well is knowledge of psychology, and we typically do not that through a multiple choice test.</a:t>
            </a:r>
            <a:r>
              <a:rPr lang="en-US" dirty="0" smtClean="0"/>
              <a:t> </a:t>
            </a:r>
            <a:endParaRPr lang="en-US" dirty="0"/>
          </a:p>
        </p:txBody>
      </p:sp>
      <p:sp>
        <p:nvSpPr>
          <p:cNvPr id="4" name="Slide Number Placeholder 3"/>
          <p:cNvSpPr>
            <a:spLocks noGrp="1"/>
          </p:cNvSpPr>
          <p:nvPr>
            <p:ph type="sldNum" sz="quarter" idx="10"/>
          </p:nvPr>
        </p:nvSpPr>
        <p:spPr/>
        <p:txBody>
          <a:bodyPr/>
          <a:lstStyle/>
          <a:p>
            <a:fld id="{5BF82EAA-A5D2-8D43-9C9E-583FD4469A64}" type="slidenum">
              <a:rPr lang="en-US" smtClean="0"/>
              <a:t>5</a:t>
            </a:fld>
            <a:endParaRPr lang="en-US"/>
          </a:p>
        </p:txBody>
      </p:sp>
    </p:spTree>
    <p:extLst>
      <p:ext uri="{BB962C8B-B14F-4D97-AF65-F5344CB8AC3E}">
        <p14:creationId xmlns:p14="http://schemas.microsoft.com/office/powerpoint/2010/main" val="29822246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 Meeting Notes (3/14/13 09:19) -----</a:t>
            </a:r>
          </a:p>
          <a:p>
            <a:r>
              <a:rPr lang="en-US" dirty="0" smtClean="0"/>
              <a:t>There are lots</a:t>
            </a:r>
            <a:r>
              <a:rPr lang="en-US" baseline="0" dirty="0" smtClean="0"/>
              <a:t> of good things about games, but I like this middle photograph best of all.</a:t>
            </a:r>
          </a:p>
          <a:p>
            <a:r>
              <a:rPr lang="en-US" baseline="0" dirty="0" smtClean="0"/>
              <a:t>It shows that games can develop skills and promote cooperation. </a:t>
            </a:r>
          </a:p>
          <a:p>
            <a:r>
              <a:rPr lang="en-US" baseline="0" dirty="0" smtClean="0"/>
              <a:t>Games can be difficult, by design: hard fun.</a:t>
            </a:r>
          </a:p>
          <a:p>
            <a:r>
              <a:rPr lang="en-US" baseline="0" dirty="0" smtClean="0"/>
              <a:t>And games are popular; and that is important for the success of GBA.</a:t>
            </a:r>
            <a:endParaRPr lang="en-US" dirty="0"/>
          </a:p>
        </p:txBody>
      </p:sp>
      <p:sp>
        <p:nvSpPr>
          <p:cNvPr id="4" name="Slide Number Placeholder 3"/>
          <p:cNvSpPr>
            <a:spLocks noGrp="1"/>
          </p:cNvSpPr>
          <p:nvPr>
            <p:ph type="sldNum" sz="quarter" idx="10"/>
          </p:nvPr>
        </p:nvSpPr>
        <p:spPr/>
        <p:txBody>
          <a:bodyPr/>
          <a:lstStyle/>
          <a:p>
            <a:fld id="{5BF82EAA-A5D2-8D43-9C9E-583FD4469A64}" type="slidenum">
              <a:rPr lang="en-US" smtClean="0"/>
              <a:t>6</a:t>
            </a:fld>
            <a:endParaRPr lang="en-US"/>
          </a:p>
        </p:txBody>
      </p:sp>
    </p:spTree>
    <p:extLst>
      <p:ext uri="{BB962C8B-B14F-4D97-AF65-F5344CB8AC3E}">
        <p14:creationId xmlns:p14="http://schemas.microsoft.com/office/powerpoint/2010/main" val="17222157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 Meeting Notes (3/14/13 09:19) -----</a:t>
            </a:r>
          </a:p>
          <a:p>
            <a:r>
              <a:rPr lang="en-US" dirty="0" smtClean="0"/>
              <a:t>Games are also</a:t>
            </a:r>
            <a:r>
              <a:rPr lang="en-US" baseline="0" dirty="0" smtClean="0"/>
              <a:t> ancient. They have been a deep part of the human experience for a long time. </a:t>
            </a:r>
            <a:endParaRPr lang="en-US" dirty="0"/>
          </a:p>
        </p:txBody>
      </p:sp>
      <p:sp>
        <p:nvSpPr>
          <p:cNvPr id="4" name="Slide Number Placeholder 3"/>
          <p:cNvSpPr>
            <a:spLocks noGrp="1"/>
          </p:cNvSpPr>
          <p:nvPr>
            <p:ph type="sldNum" sz="quarter" idx="10"/>
          </p:nvPr>
        </p:nvSpPr>
        <p:spPr/>
        <p:txBody>
          <a:bodyPr/>
          <a:lstStyle/>
          <a:p>
            <a:fld id="{5BF82EAA-A5D2-8D43-9C9E-583FD4469A64}" type="slidenum">
              <a:rPr lang="en-US" smtClean="0"/>
              <a:t>7</a:t>
            </a:fld>
            <a:endParaRPr lang="en-US"/>
          </a:p>
        </p:txBody>
      </p:sp>
    </p:spTree>
    <p:extLst>
      <p:ext uri="{BB962C8B-B14F-4D97-AF65-F5344CB8AC3E}">
        <p14:creationId xmlns:p14="http://schemas.microsoft.com/office/powerpoint/2010/main" val="17222157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And we all know that games are a big part of our present.</a:t>
            </a:r>
          </a:p>
          <a:p>
            <a:r>
              <a:rPr lang="en-US" dirty="0" smtClean="0"/>
              <a:t>Wouldn’t it be nice if</a:t>
            </a:r>
            <a:r>
              <a:rPr lang="en-US" baseline="0" dirty="0" smtClean="0"/>
              <a:t> a psychological science game found 100 million users in just 41 days?</a:t>
            </a:r>
          </a:p>
          <a:p>
            <a:r>
              <a:rPr lang="en-US" baseline="0" dirty="0" smtClean="0"/>
              <a:t>It’s also a big industry.</a:t>
            </a:r>
          </a:p>
          <a:p>
            <a:r>
              <a:rPr lang="en-US" baseline="0" dirty="0" smtClean="0"/>
              <a:t>Very big.</a:t>
            </a:r>
          </a:p>
          <a:p>
            <a:r>
              <a:rPr lang="en-US" baseline="0" dirty="0" smtClean="0"/>
              <a:t>And it’s not just about teenage boys blowing stuff up. </a:t>
            </a:r>
            <a:endParaRPr lang="en-US" dirty="0"/>
          </a:p>
        </p:txBody>
      </p:sp>
      <p:sp>
        <p:nvSpPr>
          <p:cNvPr id="4" name="Slide Number Placeholder 3"/>
          <p:cNvSpPr>
            <a:spLocks noGrp="1"/>
          </p:cNvSpPr>
          <p:nvPr>
            <p:ph type="sldNum" sz="quarter" idx="10"/>
          </p:nvPr>
        </p:nvSpPr>
        <p:spPr/>
        <p:txBody>
          <a:bodyPr/>
          <a:lstStyle/>
          <a:p>
            <a:fld id="{5BF82EAA-A5D2-8D43-9C9E-583FD4469A64}" type="slidenum">
              <a:rPr lang="en-US" smtClean="0"/>
              <a:t>8</a:t>
            </a:fld>
            <a:endParaRPr lang="en-US"/>
          </a:p>
        </p:txBody>
      </p:sp>
    </p:spTree>
    <p:extLst>
      <p:ext uri="{BB962C8B-B14F-4D97-AF65-F5344CB8AC3E}">
        <p14:creationId xmlns:p14="http://schemas.microsoft.com/office/powerpoint/2010/main" val="8977175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Games will</a:t>
            </a:r>
            <a:r>
              <a:rPr lang="en-US" baseline="0" dirty="0" smtClean="0"/>
              <a:t> be an important element of our future, too. Edward </a:t>
            </a:r>
            <a:r>
              <a:rPr lang="en-US" baseline="0" dirty="0" err="1" smtClean="0"/>
              <a:t>Castronova</a:t>
            </a:r>
            <a:r>
              <a:rPr lang="en-US" baseline="0" dirty="0" smtClean="0"/>
              <a:t> describes a “mass exodus to virtual worlds.”</a:t>
            </a:r>
          </a:p>
          <a:p>
            <a:r>
              <a:rPr lang="en-US" baseline="0" dirty="0" smtClean="0"/>
              <a:t>The 10,000 hour principle has been at work for a long time; students spend about 10,000 hours in school between 5</a:t>
            </a:r>
            <a:r>
              <a:rPr lang="en-US" baseline="30000" dirty="0" smtClean="0"/>
              <a:t>th</a:t>
            </a:r>
            <a:r>
              <a:rPr lang="en-US" baseline="0" dirty="0" smtClean="0"/>
              <a:t> grade and graduation – and the equivalent number of hours playing games.</a:t>
            </a:r>
          </a:p>
          <a:p>
            <a:r>
              <a:rPr lang="en-US" baseline="0" dirty="0" smtClean="0"/>
              <a:t>Jane </a:t>
            </a:r>
            <a:r>
              <a:rPr lang="en-US" baseline="0" dirty="0" err="1" smtClean="0"/>
              <a:t>McGonigal</a:t>
            </a:r>
            <a:r>
              <a:rPr lang="en-US" baseline="0" dirty="0" smtClean="0"/>
              <a:t> estimates that there are some 500 millions of gamers who are “extraordinarily good at something.”</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5BF82EAA-A5D2-8D43-9C9E-583FD4469A64}" type="slidenum">
              <a:rPr lang="en-US" smtClean="0"/>
              <a:t>9</a:t>
            </a:fld>
            <a:endParaRPr lang="en-US"/>
          </a:p>
        </p:txBody>
      </p:sp>
    </p:spTree>
    <p:extLst>
      <p:ext uri="{BB962C8B-B14F-4D97-AF65-F5344CB8AC3E}">
        <p14:creationId xmlns:p14="http://schemas.microsoft.com/office/powerpoint/2010/main" val="33970518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1328166" y="1295400"/>
            <a:ext cx="6487668" cy="3152887"/>
          </a:xfrm>
          <a:prstGeom prst="rect">
            <a:avLst/>
          </a:prstGeom>
          <a:ln w="3175">
            <a:solidFill>
              <a:schemeClr val="bg1"/>
            </a:solidFill>
          </a:ln>
          <a:effectLst>
            <a:outerShdw blurRad="63500" sx="100500" sy="100500" algn="ctr" rotWithShape="0">
              <a:prstClr val="black">
                <a:alpha val="50000"/>
              </a:prstClr>
            </a:outerShdw>
          </a:effectLst>
        </p:spPr>
        <p:txBody>
          <a:bodyPr vert="horz" lIns="91440" tIns="45720" rIns="91440" bIns="45720" rtlCol="0">
            <a:normAutofit/>
          </a:bodyPr>
          <a:lstStyle/>
          <a:p>
            <a:pPr marL="0" indent="0" algn="l" defTabSz="914400" rtl="0" eaLnBrk="1" latinLnBrk="0" hangingPunct="1">
              <a:spcBef>
                <a:spcPts val="2000"/>
              </a:spcBef>
              <a:buClr>
                <a:schemeClr val="accent1">
                  <a:lumMod val="60000"/>
                  <a:lumOff val="40000"/>
                </a:schemeClr>
              </a:buClr>
              <a:buSzPct val="110000"/>
              <a:buFont typeface="Wingdings 2" pitchFamily="18" charset="2"/>
              <a:buNone/>
            </a:pPr>
            <a:endParaRPr sz="3200" kern="1200">
              <a:solidFill>
                <a:schemeClr val="tx1">
                  <a:lumMod val="65000"/>
                  <a:lumOff val="35000"/>
                </a:schemeClr>
              </a:solidFill>
              <a:latin typeface="+mn-lt"/>
              <a:ea typeface="+mn-ea"/>
              <a:cs typeface="+mn-cs"/>
            </a:endParaRPr>
          </a:p>
        </p:txBody>
      </p:sp>
      <p:sp>
        <p:nvSpPr>
          <p:cNvPr id="2" name="Title 1"/>
          <p:cNvSpPr>
            <a:spLocks noGrp="1"/>
          </p:cNvSpPr>
          <p:nvPr>
            <p:ph type="ctrTitle"/>
          </p:nvPr>
        </p:nvSpPr>
        <p:spPr>
          <a:xfrm>
            <a:off x="1322921" y="1523999"/>
            <a:ext cx="6498158" cy="1724867"/>
          </a:xfrm>
        </p:spPr>
        <p:txBody>
          <a:bodyPr vert="horz" lIns="91440" tIns="45720" rIns="91440" bIns="45720" rtlCol="0" anchor="b" anchorCtr="0">
            <a:noAutofit/>
          </a:bodyPr>
          <a:lstStyle>
            <a:lvl1pPr marL="0" indent="0" algn="ctr" defTabSz="914400" rtl="0" eaLnBrk="1" latinLnBrk="0" hangingPunct="1">
              <a:spcBef>
                <a:spcPct val="0"/>
              </a:spcBef>
              <a:buClr>
                <a:schemeClr val="accent1">
                  <a:lumMod val="60000"/>
                  <a:lumOff val="40000"/>
                </a:schemeClr>
              </a:buClr>
              <a:buSzPct val="110000"/>
              <a:buFont typeface="Wingdings 2" pitchFamily="18" charset="2"/>
              <a:buNone/>
              <a:defRPr sz="4600" kern="1200">
                <a:solidFill>
                  <a:schemeClr val="accent1"/>
                </a:solidFill>
                <a:latin typeface="+mj-lt"/>
                <a:ea typeface="+mj-ea"/>
                <a:cs typeface="+mj-cs"/>
              </a:defRPr>
            </a:lvl1pPr>
          </a:lstStyle>
          <a:p>
            <a:r>
              <a:rPr lang="en-US" smtClean="0"/>
              <a:t>Click to edit Master title style</a:t>
            </a:r>
            <a:endParaRPr/>
          </a:p>
        </p:txBody>
      </p:sp>
      <p:sp>
        <p:nvSpPr>
          <p:cNvPr id="3" name="Subtitle 2"/>
          <p:cNvSpPr>
            <a:spLocks noGrp="1"/>
          </p:cNvSpPr>
          <p:nvPr>
            <p:ph type="subTitle" idx="1"/>
          </p:nvPr>
        </p:nvSpPr>
        <p:spPr>
          <a:xfrm>
            <a:off x="1322921" y="3299012"/>
            <a:ext cx="6498159" cy="916641"/>
          </a:xfrm>
        </p:spPr>
        <p:txBody>
          <a:bodyPr vert="horz" lIns="91440" tIns="45720" rIns="91440" bIns="45720" rtlCol="0">
            <a:normAutofit/>
          </a:bodyPr>
          <a:lstStyle>
            <a:lvl1pPr marL="0" indent="0" algn="ctr" defTabSz="914400" rtl="0" eaLnBrk="1" latinLnBrk="0" hangingPunct="1">
              <a:spcBef>
                <a:spcPts val="300"/>
              </a:spcBef>
              <a:buClr>
                <a:schemeClr val="accent1">
                  <a:lumMod val="60000"/>
                  <a:lumOff val="40000"/>
                </a:schemeClr>
              </a:buClr>
              <a:buSzPct val="110000"/>
              <a:buFont typeface="Wingdings 2" pitchFamily="18" charset="2"/>
              <a:buNone/>
              <a:defRPr sz="1800" kern="1200">
                <a:solidFill>
                  <a:schemeClr val="tx1">
                    <a:tint val="7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B01F9CA3-105E-4857-9057-6DB6197DA786}" type="datetimeFigureOut">
              <a:rPr lang="en-US" smtClean="0"/>
              <a:t>10/14/13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5CE407-6216-4202-80E4-A30DC2F709B2}"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398" y="611872"/>
            <a:ext cx="4079545" cy="1162050"/>
          </a:xfrm>
        </p:spPr>
        <p:txBody>
          <a:bodyPr anchor="b"/>
          <a:lstStyle>
            <a:lvl1pPr algn="ctr">
              <a:defRPr sz="3600" b="0"/>
            </a:lvl1pPr>
          </a:lstStyle>
          <a:p>
            <a:r>
              <a:rPr lang="en-US" smtClean="0"/>
              <a:t>Click to edit Master title style</a:t>
            </a:r>
            <a:endParaRPr/>
          </a:p>
        </p:txBody>
      </p:sp>
      <p:sp>
        <p:nvSpPr>
          <p:cNvPr id="4" name="Text Placeholder 3"/>
          <p:cNvSpPr>
            <a:spLocks noGrp="1"/>
          </p:cNvSpPr>
          <p:nvPr>
            <p:ph type="body" sz="half" idx="2"/>
          </p:nvPr>
        </p:nvSpPr>
        <p:spPr>
          <a:xfrm>
            <a:off x="533398" y="1787856"/>
            <a:ext cx="4079545" cy="3720152"/>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01F9CA3-105E-4857-9057-6DB6197DA786}" type="datetimeFigureOut">
              <a:rPr lang="en-US" smtClean="0"/>
              <a:t>10/14/13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5CE407-6216-4202-80E4-A30DC2F709B2}" type="slidenum">
              <a:rPr lang="en-US" smtClean="0"/>
              <a:t>‹#›</a:t>
            </a:fld>
            <a:endParaRPr lang="en-US"/>
          </a:p>
        </p:txBody>
      </p:sp>
      <p:sp>
        <p:nvSpPr>
          <p:cNvPr id="8" name="Picture Placeholder 2"/>
          <p:cNvSpPr>
            <a:spLocks noGrp="1"/>
          </p:cNvSpPr>
          <p:nvPr>
            <p:ph type="pic" idx="1"/>
          </p:nvPr>
        </p:nvSpPr>
        <p:spPr>
          <a:xfrm>
            <a:off x="5090617" y="359392"/>
            <a:ext cx="3657600" cy="5318077"/>
          </a:xfrm>
          <a:ln w="3175">
            <a:solidFill>
              <a:schemeClr val="bg1"/>
            </a:solidFill>
          </a:ln>
          <a:effectLst>
            <a:outerShdw blurRad="63500" sx="100500" sy="100500" algn="ctr" rotWithShape="0">
              <a:prstClr val="black">
                <a:alpha val="50000"/>
              </a:prstClr>
            </a:outerShdw>
          </a:effectLst>
        </p:spPr>
        <p:txBody>
          <a:bodyPr vert="horz" lIns="91440" tIns="45720" rIns="91440" bIns="45720" rtlCol="0">
            <a:normAutofit/>
          </a:bodyPr>
          <a:lstStyle>
            <a:lvl1pPr marL="0" indent="0" algn="l" defTabSz="914400" rtl="0" eaLnBrk="1" latinLnBrk="0" hangingPunct="1">
              <a:spcBef>
                <a:spcPts val="2000"/>
              </a:spcBef>
              <a:buClr>
                <a:schemeClr val="accent1">
                  <a:lumMod val="60000"/>
                  <a:lumOff val="40000"/>
                </a:schemeClr>
              </a:buClr>
              <a:buSzPct val="110000"/>
              <a:buFont typeface="Wingdings 2" pitchFamily="18" charset="2"/>
              <a:buNone/>
              <a:defRPr sz="3200" kern="1200">
                <a:solidFill>
                  <a:schemeClr val="tx1">
                    <a:lumMod val="65000"/>
                    <a:lumOff val="35000"/>
                  </a:schemeClr>
                </a:solidFill>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B01F9CA3-105E-4857-9057-6DB6197DA786}" type="datetimeFigureOut">
              <a:rPr lang="en-US" smtClean="0"/>
              <a:t>10/14/13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5CE407-6216-4202-80E4-A30DC2F709B2}"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69792" y="368301"/>
            <a:ext cx="1524000" cy="5575300"/>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549274" y="368301"/>
            <a:ext cx="6689726" cy="5575300"/>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B01F9CA3-105E-4857-9057-6DB6197DA786}" type="datetimeFigureOut">
              <a:rPr lang="en-US" smtClean="0"/>
              <a:t>10/14/13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5CE407-6216-4202-80E4-A30DC2F709B2}"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B01F9CA3-105E-4857-9057-6DB6197DA786}" type="datetimeFigureOut">
              <a:rPr lang="en-US" smtClean="0"/>
              <a:t>10/14/13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5CE407-6216-4202-80E4-A30DC2F709B2}"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363538" y="3352801"/>
            <a:ext cx="8416925" cy="1470025"/>
          </a:xfrm>
        </p:spPr>
        <p:txBody>
          <a:bodyPr/>
          <a:lstStyle/>
          <a:p>
            <a:r>
              <a:rPr lang="en-US" smtClean="0"/>
              <a:t>Click to edit Master title style</a:t>
            </a:r>
            <a:endParaRPr dirty="0"/>
          </a:p>
        </p:txBody>
      </p:sp>
      <p:sp>
        <p:nvSpPr>
          <p:cNvPr id="3" name="Subtitle 2"/>
          <p:cNvSpPr>
            <a:spLocks noGrp="1"/>
          </p:cNvSpPr>
          <p:nvPr>
            <p:ph type="subTitle" idx="1"/>
          </p:nvPr>
        </p:nvSpPr>
        <p:spPr>
          <a:xfrm>
            <a:off x="363538" y="4771029"/>
            <a:ext cx="8416925" cy="972671"/>
          </a:xfrm>
        </p:spPr>
        <p:txBody>
          <a:bodyPr>
            <a:normAutofit/>
          </a:bodyPr>
          <a:lstStyle>
            <a:lvl1pPr marL="0" indent="0" algn="ctr">
              <a:spcBef>
                <a:spcPts val="300"/>
              </a:spcBef>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B01F9CA3-105E-4857-9057-6DB6197DA786}" type="datetimeFigureOut">
              <a:rPr lang="en-US" smtClean="0"/>
              <a:t>10/14/13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5CE407-6216-4202-80E4-A30DC2F709B2}" type="slidenum">
              <a:rPr lang="en-US" smtClean="0"/>
              <a:t>‹#›</a:t>
            </a:fld>
            <a:endParaRPr lang="en-US"/>
          </a:p>
        </p:txBody>
      </p:sp>
      <p:sp>
        <p:nvSpPr>
          <p:cNvPr id="9" name="Picture Placeholder 2"/>
          <p:cNvSpPr>
            <a:spLocks noGrp="1"/>
          </p:cNvSpPr>
          <p:nvPr>
            <p:ph type="pic" idx="13"/>
          </p:nvPr>
        </p:nvSpPr>
        <p:spPr>
          <a:xfrm>
            <a:off x="370980" y="363538"/>
            <a:ext cx="8402040" cy="2836862"/>
          </a:xfrm>
          <a:ln w="3175">
            <a:solidFill>
              <a:schemeClr val="bg1"/>
            </a:solidFill>
          </a:ln>
          <a:effectLst>
            <a:outerShdw blurRad="63500" sx="100500" sy="100500" algn="ctr" rotWithShape="0">
              <a:prstClr val="black">
                <a:alpha val="50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9275" y="2403144"/>
            <a:ext cx="8056563" cy="1362075"/>
          </a:xfrm>
        </p:spPr>
        <p:txBody>
          <a:bodyPr anchor="b" anchorCtr="0"/>
          <a:lstStyle>
            <a:lvl1pPr algn="ctr">
              <a:defRPr sz="4600" b="0" cap="none" baseline="0"/>
            </a:lvl1pPr>
          </a:lstStyle>
          <a:p>
            <a:r>
              <a:rPr lang="en-US" smtClean="0"/>
              <a:t>Click to edit Master title style</a:t>
            </a:r>
            <a:endParaRPr/>
          </a:p>
        </p:txBody>
      </p:sp>
      <p:sp>
        <p:nvSpPr>
          <p:cNvPr id="3" name="Text Placeholder 2"/>
          <p:cNvSpPr>
            <a:spLocks noGrp="1"/>
          </p:cNvSpPr>
          <p:nvPr>
            <p:ph type="body" idx="1"/>
          </p:nvPr>
        </p:nvSpPr>
        <p:spPr>
          <a:xfrm>
            <a:off x="549275" y="3736005"/>
            <a:ext cx="8056563" cy="1500187"/>
          </a:xfrm>
        </p:spPr>
        <p:txBody>
          <a:bodyPr anchor="t" anchorCtr="0">
            <a:normAutofit/>
          </a:bodyPr>
          <a:lstStyle>
            <a:lvl1pPr marL="0" indent="0" algn="ctr">
              <a:spcBef>
                <a:spcPts val="300"/>
              </a:spcBef>
              <a:buNone/>
              <a:defRPr sz="18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01F9CA3-105E-4857-9057-6DB6197DA786}" type="datetimeFigureOut">
              <a:rPr lang="en-US" smtClean="0"/>
              <a:t>10/14/13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5CE407-6216-4202-80E4-A30DC2F709B2}"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1336956"/>
          </a:xfrm>
        </p:spPr>
        <p:txBody>
          <a:bodyPr/>
          <a:lstStyle/>
          <a:p>
            <a:r>
              <a:rPr lang="en-US" smtClean="0"/>
              <a:t>Click to edit Master title style</a:t>
            </a:r>
            <a:endParaRPr/>
          </a:p>
        </p:txBody>
      </p:sp>
      <p:sp>
        <p:nvSpPr>
          <p:cNvPr id="3" name="Content Placeholder 2"/>
          <p:cNvSpPr>
            <a:spLocks noGrp="1"/>
          </p:cNvSpPr>
          <p:nvPr>
            <p:ph sz="half" idx="1"/>
          </p:nvPr>
        </p:nvSpPr>
        <p:spPr>
          <a:xfrm>
            <a:off x="549275" y="1600201"/>
            <a:ext cx="384048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751071" y="1600201"/>
            <a:ext cx="384048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B01F9CA3-105E-4857-9057-6DB6197DA786}" type="datetimeFigureOut">
              <a:rPr lang="en-US" smtClean="0"/>
              <a:t>10/14/13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5CE407-6216-4202-80E4-A30DC2F709B2}"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49274" y="107576"/>
            <a:ext cx="8042276" cy="1336956"/>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549274" y="1453224"/>
            <a:ext cx="3840480" cy="750887"/>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49274" y="2347415"/>
            <a:ext cx="384048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751070" y="1453224"/>
            <a:ext cx="3840480" cy="750887"/>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1070" y="2347415"/>
            <a:ext cx="384048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B01F9CA3-105E-4857-9057-6DB6197DA786}" type="datetimeFigureOut">
              <a:rPr lang="en-US" smtClean="0"/>
              <a:t>10/14/13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F5CE407-6216-4202-80E4-A30DC2F709B2}"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B01F9CA3-105E-4857-9057-6DB6197DA786}" type="datetimeFigureOut">
              <a:rPr lang="en-US" smtClean="0"/>
              <a:t>10/14/13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F5CE407-6216-4202-80E4-A30DC2F709B2}"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01F9CA3-105E-4857-9057-6DB6197DA786}" type="datetimeFigureOut">
              <a:rPr lang="en-US" smtClean="0"/>
              <a:t>10/14/13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F5CE407-6216-4202-80E4-A30DC2F709B2}"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399" y="611872"/>
            <a:ext cx="3840480" cy="1162050"/>
          </a:xfrm>
        </p:spPr>
        <p:txBody>
          <a:bodyPr anchor="b"/>
          <a:lstStyle>
            <a:lvl1pPr algn="ctr">
              <a:defRPr sz="3600" b="0"/>
            </a:lvl1pPr>
          </a:lstStyle>
          <a:p>
            <a:r>
              <a:rPr lang="en-US" smtClean="0"/>
              <a:t>Click to edit Master title style</a:t>
            </a:r>
            <a:endParaRPr/>
          </a:p>
        </p:txBody>
      </p:sp>
      <p:sp>
        <p:nvSpPr>
          <p:cNvPr id="3" name="Content Placeholder 2"/>
          <p:cNvSpPr>
            <a:spLocks noGrp="1"/>
          </p:cNvSpPr>
          <p:nvPr>
            <p:ph idx="1"/>
          </p:nvPr>
        </p:nvSpPr>
        <p:spPr>
          <a:xfrm>
            <a:off x="4742824" y="368300"/>
            <a:ext cx="3840480" cy="5575300"/>
          </a:xfrm>
        </p:spPr>
        <p:txBody>
          <a:bodyPr>
            <a:normAutofit/>
          </a:bodyPr>
          <a:lstStyle>
            <a:lvl1pPr>
              <a:spcBef>
                <a:spcPts val="2000"/>
              </a:spcBef>
              <a:defRPr sz="2200"/>
            </a:lvl1pPr>
            <a:lvl2pPr>
              <a:defRPr sz="20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533399" y="1787856"/>
            <a:ext cx="3840480" cy="3720152"/>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01F9CA3-105E-4857-9057-6DB6197DA786}" type="datetimeFigureOut">
              <a:rPr lang="en-US" smtClean="0"/>
              <a:t>10/14/13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5CE407-6216-4202-80E4-A30DC2F709B2}"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9275" y="107576"/>
            <a:ext cx="8042276" cy="1336956"/>
          </a:xfrm>
          <a:prstGeom prst="rect">
            <a:avLst/>
          </a:prstGeom>
        </p:spPr>
        <p:txBody>
          <a:bodyPr vert="horz" lIns="91440" tIns="45720" rIns="91440" bIns="45720" rtlCol="0" anchor="b" anchorCtr="0">
            <a:noAutofit/>
          </a:bodyPr>
          <a:lstStyle/>
          <a:p>
            <a:r>
              <a:rPr lang="en-US" smtClean="0"/>
              <a:t>Click to edit Master title style</a:t>
            </a:r>
            <a:endParaRPr/>
          </a:p>
        </p:txBody>
      </p:sp>
      <p:sp>
        <p:nvSpPr>
          <p:cNvPr id="3" name="Text Placeholder 2"/>
          <p:cNvSpPr>
            <a:spLocks noGrp="1"/>
          </p:cNvSpPr>
          <p:nvPr>
            <p:ph type="body" idx="1"/>
          </p:nvPr>
        </p:nvSpPr>
        <p:spPr>
          <a:xfrm>
            <a:off x="549275" y="1600201"/>
            <a:ext cx="8042276" cy="43434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5629835" y="6275668"/>
            <a:ext cx="2133600" cy="365125"/>
          </a:xfrm>
          <a:prstGeom prst="rect">
            <a:avLst/>
          </a:prstGeom>
        </p:spPr>
        <p:txBody>
          <a:bodyPr vert="horz" lIns="91440" tIns="45720" rIns="91440" bIns="45720" rtlCol="0" anchor="ctr"/>
          <a:lstStyle>
            <a:lvl1pPr algn="r">
              <a:defRPr sz="1200">
                <a:solidFill>
                  <a:schemeClr val="bg1"/>
                </a:solidFill>
              </a:defRPr>
            </a:lvl1pPr>
          </a:lstStyle>
          <a:p>
            <a:fld id="{B01F9CA3-105E-4857-9057-6DB6197DA786}" type="datetimeFigureOut">
              <a:rPr lang="en-US" smtClean="0"/>
              <a:t>10/14/13</a:t>
            </a:fld>
            <a:endParaRPr lang="en-US"/>
          </a:p>
        </p:txBody>
      </p:sp>
      <p:sp>
        <p:nvSpPr>
          <p:cNvPr id="5" name="Footer Placeholder 4"/>
          <p:cNvSpPr>
            <a:spLocks noGrp="1"/>
          </p:cNvSpPr>
          <p:nvPr>
            <p:ph type="ftr" sz="quarter" idx="3"/>
          </p:nvPr>
        </p:nvSpPr>
        <p:spPr>
          <a:xfrm>
            <a:off x="264458" y="6275668"/>
            <a:ext cx="4840941" cy="365125"/>
          </a:xfrm>
          <a:prstGeom prst="rect">
            <a:avLst/>
          </a:prstGeom>
        </p:spPr>
        <p:txBody>
          <a:bodyPr vert="horz" lIns="91440" tIns="45720" rIns="91440" bIns="45720" rtlCol="0" anchor="ctr"/>
          <a:lstStyle>
            <a:lvl1pPr algn="l">
              <a:defRPr sz="1200">
                <a:solidFill>
                  <a:schemeClr val="bg1"/>
                </a:solidFill>
              </a:defRPr>
            </a:lvl1pPr>
          </a:lstStyle>
          <a:p>
            <a:endParaRPr lang="en-US"/>
          </a:p>
        </p:txBody>
      </p:sp>
      <p:sp>
        <p:nvSpPr>
          <p:cNvPr id="6" name="Slide Number Placeholder 5"/>
          <p:cNvSpPr>
            <a:spLocks noGrp="1"/>
          </p:cNvSpPr>
          <p:nvPr>
            <p:ph type="sldNum" sz="quarter" idx="4"/>
          </p:nvPr>
        </p:nvSpPr>
        <p:spPr>
          <a:xfrm>
            <a:off x="7897906" y="6275668"/>
            <a:ext cx="990600" cy="365125"/>
          </a:xfrm>
          <a:prstGeom prst="rect">
            <a:avLst/>
          </a:prstGeom>
        </p:spPr>
        <p:txBody>
          <a:bodyPr vert="horz" lIns="91440" tIns="45720" rIns="91440" bIns="45720" rtlCol="0" anchor="ctr"/>
          <a:lstStyle>
            <a:lvl1pPr algn="r">
              <a:defRPr sz="3600">
                <a:solidFill>
                  <a:schemeClr val="bg1"/>
                </a:solidFill>
              </a:defRPr>
            </a:lvl1pPr>
          </a:lstStyle>
          <a:p>
            <a:fld id="{7F5CE407-6216-4202-80E4-A30DC2F709B2}"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xStyles>
    <p:titleStyle>
      <a:lvl1pPr algn="ctr" defTabSz="914400" rtl="0" eaLnBrk="1" latinLnBrk="0" hangingPunct="1">
        <a:spcBef>
          <a:spcPct val="0"/>
        </a:spcBef>
        <a:buNone/>
        <a:defRPr sz="4600" kern="1200">
          <a:solidFill>
            <a:schemeClr val="accent1"/>
          </a:solidFill>
          <a:latin typeface="+mj-lt"/>
          <a:ea typeface="+mj-ea"/>
          <a:cs typeface="+mj-cs"/>
        </a:defRPr>
      </a:lvl1pPr>
    </p:titleStyle>
    <p:body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themeOverride" Target="../theme/themeOverride1.xml"/><Relationship Id="rId2" Type="http://schemas.openxmlformats.org/officeDocument/2006/relationships/slideLayout" Target="../slideLayouts/slideLayout1.xml"/><Relationship Id="rId3"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2.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3.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4.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15.jpeg"/></Relationships>
</file>

<file path=ppt/slides/_rels/slide19.xml.rels><?xml version="1.0" encoding="UTF-8" standalone="yes"?>
<Relationships xmlns="http://schemas.openxmlformats.org/package/2006/relationships"><Relationship Id="rId3" Type="http://schemas.openxmlformats.org/officeDocument/2006/relationships/image" Target="../media/image16.jpeg"/><Relationship Id="rId4" Type="http://schemas.openxmlformats.org/officeDocument/2006/relationships/image" Target="../media/image17.jpeg"/><Relationship Id="rId5" Type="http://schemas.openxmlformats.org/officeDocument/2006/relationships/image" Target="../media/image18.jpeg"/><Relationship Id="rId6" Type="http://schemas.openxmlformats.org/officeDocument/2006/relationships/image" Target="../media/image19.jpeg"/><Relationship Id="rId7" Type="http://schemas.openxmlformats.org/officeDocument/2006/relationships/image" Target="../media/image20.jpeg"/><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image" Target="../media/image21.jpeg"/><Relationship Id="rId4" Type="http://schemas.openxmlformats.org/officeDocument/2006/relationships/image" Target="../media/image22.jpeg"/><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jpg"/></Relationships>
</file>

<file path=ppt/slides/_rels/slide24.xml.rels><?xml version="1.0" encoding="UTF-8" standalone="yes"?>
<Relationships xmlns="http://schemas.openxmlformats.org/package/2006/relationships"><Relationship Id="rId3" Type="http://schemas.openxmlformats.org/officeDocument/2006/relationships/image" Target="../media/image26.jpeg"/><Relationship Id="rId4" Type="http://schemas.openxmlformats.org/officeDocument/2006/relationships/image" Target="../media/image27.jpeg"/><Relationship Id="rId1" Type="http://schemas.openxmlformats.org/officeDocument/2006/relationships/slideLayout" Target="../slideLayouts/slideLayout2.xml"/><Relationship Id="rId2" Type="http://schemas.openxmlformats.org/officeDocument/2006/relationships/image" Target="../media/image25.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28.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2.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29.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3.xml.rels><?xml version="1.0" encoding="UTF-8" standalone="yes"?>
<Relationships xmlns="http://schemas.openxmlformats.org/package/2006/relationships"><Relationship Id="rId3" Type="http://schemas.openxmlformats.org/officeDocument/2006/relationships/hyperlink" Target="http://mud.co.uk/richard/hcds.htm" TargetMode="External"/><Relationship Id="rId4" Type="http://schemas.openxmlformats.org/officeDocument/2006/relationships/hyperlink" Target="http://www.deloitte.com/us/techtrends2012_chapter1" TargetMode="External"/><Relationship Id="rId5" Type="http://schemas.openxmlformats.org/officeDocument/2006/relationships/hyperlink" Target="http://www.deloitte.com/us/techtrends2012_chapter4" TargetMode="External"/><Relationship Id="rId6" Type="http://schemas.openxmlformats.org/officeDocument/2006/relationships/hyperlink" Target="http://www.deloitte.com/us/techtrends2012_chapter9" TargetMode="External"/><Relationship Id="rId1" Type="http://schemas.openxmlformats.org/officeDocument/2006/relationships/slideLayout" Target="../slideLayouts/slideLayout2.xml"/><Relationship Id="rId2" Type="http://schemas.openxmlformats.org/officeDocument/2006/relationships/hyperlink" Target="http://lithosphere.lithium.com/t5/Building-Community-the-Platform/Gamification-from-a-Company-of-Pro-Gamers/ba-p/19258" TargetMode="Externa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diagramData" Target="../diagrams/data1.xml"/></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2.xml"/><Relationship Id="rId4" Type="http://schemas.openxmlformats.org/officeDocument/2006/relationships/diagramQuickStyle" Target="../diagrams/quickStyle2.xml"/><Relationship Id="rId5" Type="http://schemas.openxmlformats.org/officeDocument/2006/relationships/diagramColors" Target="../diagrams/colors2.xml"/><Relationship Id="rId6" Type="http://schemas.microsoft.com/office/2007/relationships/diagramDrawing" Target="../diagrams/drawing2.xml"/><Relationship Id="rId1" Type="http://schemas.openxmlformats.org/officeDocument/2006/relationships/slideLayout" Target="../slideLayouts/slideLayout2.xml"/><Relationship Id="rId2" Type="http://schemas.openxmlformats.org/officeDocument/2006/relationships/diagramData" Target="../diagrams/data2.xml"/></Relationships>
</file>

<file path=ppt/slides/_rels/slide38.xml.rels><?xml version="1.0" encoding="UTF-8" standalone="yes"?>
<Relationships xmlns="http://schemas.openxmlformats.org/package/2006/relationships"><Relationship Id="rId3" Type="http://schemas.openxmlformats.org/officeDocument/2006/relationships/diagramLayout" Target="../diagrams/layout3.xml"/><Relationship Id="rId4" Type="http://schemas.openxmlformats.org/officeDocument/2006/relationships/diagramQuickStyle" Target="../diagrams/quickStyle3.xml"/><Relationship Id="rId5" Type="http://schemas.openxmlformats.org/officeDocument/2006/relationships/diagramColors" Target="../diagrams/colors3.xml"/><Relationship Id="rId6" Type="http://schemas.microsoft.com/office/2007/relationships/diagramDrawing" Target="../diagrams/drawing3.xml"/><Relationship Id="rId1" Type="http://schemas.openxmlformats.org/officeDocument/2006/relationships/slideLayout" Target="../slideLayouts/slideLayout2.xml"/><Relationship Id="rId2" Type="http://schemas.openxmlformats.org/officeDocument/2006/relationships/diagramData" Target="../diagrams/data3.xml"/></Relationships>
</file>

<file path=ppt/slides/_rels/slide39.xml.rels><?xml version="1.0" encoding="UTF-8" standalone="yes"?>
<Relationships xmlns="http://schemas.openxmlformats.org/package/2006/relationships"><Relationship Id="rId3" Type="http://schemas.openxmlformats.org/officeDocument/2006/relationships/diagramLayout" Target="../diagrams/layout4.xml"/><Relationship Id="rId4" Type="http://schemas.openxmlformats.org/officeDocument/2006/relationships/diagramQuickStyle" Target="../diagrams/quickStyle4.xml"/><Relationship Id="rId5" Type="http://schemas.openxmlformats.org/officeDocument/2006/relationships/diagramColors" Target="../diagrams/colors4.xml"/><Relationship Id="rId6" Type="http://schemas.microsoft.com/office/2007/relationships/diagramDrawing" Target="../diagrams/drawing4.xml"/><Relationship Id="rId1" Type="http://schemas.openxmlformats.org/officeDocument/2006/relationships/slideLayout" Target="../slideLayouts/slideLayout2.xml"/><Relationship Id="rId2" Type="http://schemas.openxmlformats.org/officeDocument/2006/relationships/diagramData" Target="../diagrams/data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3" Type="http://schemas.openxmlformats.org/officeDocument/2006/relationships/diagramLayout" Target="../diagrams/layout5.xml"/><Relationship Id="rId4" Type="http://schemas.openxmlformats.org/officeDocument/2006/relationships/diagramQuickStyle" Target="../diagrams/quickStyle5.xml"/><Relationship Id="rId5" Type="http://schemas.openxmlformats.org/officeDocument/2006/relationships/diagramColors" Target="../diagrams/colors5.xml"/><Relationship Id="rId6" Type="http://schemas.microsoft.com/office/2007/relationships/diagramDrawing" Target="../diagrams/drawing5.xml"/><Relationship Id="rId1" Type="http://schemas.openxmlformats.org/officeDocument/2006/relationships/slideLayout" Target="../slideLayouts/slideLayout2.xml"/><Relationship Id="rId2" Type="http://schemas.openxmlformats.org/officeDocument/2006/relationships/diagramData" Target="../diagrams/data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1.jpe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2.jp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3.jpe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4.jp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5.jpe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6.jpe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7.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8.jpe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9.jp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0.jp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1.jpe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2.jp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3.jp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4.jp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5.jpe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6.jpe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7.jpeg"/></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jpeg"/><Relationship Id="rId5" Type="http://schemas.openxmlformats.org/officeDocument/2006/relationships/image" Target="../media/image5.jpe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8.jpe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9.jp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0.jp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1.jp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2.jp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3.jp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4.jp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5.jpg"/></Relationships>
</file>

<file path=ppt/slides/_rels/slide68.xml.rels><?xml version="1.0" encoding="UTF-8" standalone="yes"?>
<Relationships xmlns="http://schemas.openxmlformats.org/package/2006/relationships"><Relationship Id="rId3" Type="http://schemas.openxmlformats.org/officeDocument/2006/relationships/diagramLayout" Target="../diagrams/layout6.xml"/><Relationship Id="rId4" Type="http://schemas.openxmlformats.org/officeDocument/2006/relationships/diagramQuickStyle" Target="../diagrams/quickStyle6.xml"/><Relationship Id="rId5" Type="http://schemas.openxmlformats.org/officeDocument/2006/relationships/diagramColors" Target="../diagrams/colors6.xml"/><Relationship Id="rId6" Type="http://schemas.microsoft.com/office/2007/relationships/diagramDrawing" Target="../diagrams/drawing6.xml"/><Relationship Id="rId7" Type="http://schemas.openxmlformats.org/officeDocument/2006/relationships/image" Target="../media/image56.png"/><Relationship Id="rId1" Type="http://schemas.openxmlformats.org/officeDocument/2006/relationships/slideLayout" Target="../slideLayouts/slideLayout2.xml"/><Relationship Id="rId2" Type="http://schemas.openxmlformats.org/officeDocument/2006/relationships/diagramData" Target="../diagrams/data6.xml"/></Relationships>
</file>

<file path=ppt/slides/_rels/slide69.xml.rels><?xml version="1.0" encoding="UTF-8" standalone="yes"?>
<Relationships xmlns="http://schemas.openxmlformats.org/package/2006/relationships"><Relationship Id="rId3" Type="http://schemas.openxmlformats.org/officeDocument/2006/relationships/diagramLayout" Target="../diagrams/layout7.xml"/><Relationship Id="rId4" Type="http://schemas.openxmlformats.org/officeDocument/2006/relationships/diagramQuickStyle" Target="../diagrams/quickStyle7.xml"/><Relationship Id="rId5" Type="http://schemas.openxmlformats.org/officeDocument/2006/relationships/diagramColors" Target="../diagrams/colors7.xml"/><Relationship Id="rId6" Type="http://schemas.microsoft.com/office/2007/relationships/diagramDrawing" Target="../diagrams/drawing7.xml"/><Relationship Id="rId1" Type="http://schemas.openxmlformats.org/officeDocument/2006/relationships/slideLayout" Target="../slideLayouts/slideLayout2.xml"/><Relationship Id="rId2" Type="http://schemas.openxmlformats.org/officeDocument/2006/relationships/diagramData" Target="../diagrams/data7.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4" Type="http://schemas.openxmlformats.org/officeDocument/2006/relationships/image" Target="../media/image7.jpeg"/><Relationship Id="rId5" Type="http://schemas.openxmlformats.org/officeDocument/2006/relationships/image" Target="../media/image8.jpeg"/><Relationship Id="rId6" Type="http://schemas.openxmlformats.org/officeDocument/2006/relationships/image" Target="../media/image9.jpeg"/><Relationship Id="rId7" Type="http://schemas.openxmlformats.org/officeDocument/2006/relationships/image" Target="../media/image10.jpeg"/><Relationship Id="rId8" Type="http://schemas.openxmlformats.org/officeDocument/2006/relationships/image" Target="../media/image11.jpe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7.jpg"/></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8.png"/></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9.jpg"/></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0.jpg"/></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0.jpg"/></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1.jpg"/></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0.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0.jpg"/><Relationship Id="rId3" Type="http://schemas.openxmlformats.org/officeDocument/2006/relationships/image" Target="../media/image62.jpg"/></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0.jpg"/></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0.jpg"/><Relationship Id="rId3" Type="http://schemas.openxmlformats.org/officeDocument/2006/relationships/image" Target="../media/image63.jpeg"/></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0.jpg"/></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0.jpg"/><Relationship Id="rId3" Type="http://schemas.openxmlformats.org/officeDocument/2006/relationships/image" Target="../media/image64.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0.jpg"/><Relationship Id="rId3" Type="http://schemas.openxmlformats.org/officeDocument/2006/relationships/image" Target="../media/image65.jpg"/></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0.jpg"/></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0.jpg"/></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3" Type="http://schemas.openxmlformats.org/officeDocument/2006/relationships/image" Target="../media/image60.jpg"/><Relationship Id="rId4" Type="http://schemas.openxmlformats.org/officeDocument/2006/relationships/image" Target="../media/image67.jpg"/><Relationship Id="rId1" Type="http://schemas.openxmlformats.org/officeDocument/2006/relationships/slideLayout" Target="../slideLayouts/slideLayout2.xml"/><Relationship Id="rId2" Type="http://schemas.openxmlformats.org/officeDocument/2006/relationships/image" Target="../media/image66.jpg"/></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68.jpg"/><Relationship Id="rId3" Type="http://schemas.openxmlformats.org/officeDocument/2006/relationships/image" Target="../media/image69.jpg"/></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70.jpg"/><Relationship Id="rId3" Type="http://schemas.openxmlformats.org/officeDocument/2006/relationships/image" Target="../media/image71.jpg"/></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567164" y="1523999"/>
            <a:ext cx="8026623" cy="1724867"/>
          </a:xfrm>
        </p:spPr>
        <p:txBody>
          <a:bodyPr/>
          <a:lstStyle/>
          <a:p>
            <a:r>
              <a:rPr lang="en-US" dirty="0" smtClean="0"/>
              <a:t>An Introduction to </a:t>
            </a:r>
            <a:br>
              <a:rPr lang="en-US" dirty="0" smtClean="0"/>
            </a:br>
            <a:r>
              <a:rPr lang="en-US" dirty="0" smtClean="0"/>
              <a:t>Game-Based Assessment</a:t>
            </a:r>
            <a:endParaRPr lang="en-US" dirty="0"/>
          </a:p>
        </p:txBody>
      </p:sp>
      <p:sp>
        <p:nvSpPr>
          <p:cNvPr id="3" name="Subtitle 2"/>
          <p:cNvSpPr>
            <a:spLocks noGrp="1"/>
          </p:cNvSpPr>
          <p:nvPr>
            <p:ph type="subTitle" idx="1"/>
          </p:nvPr>
        </p:nvSpPr>
        <p:spPr/>
        <p:txBody>
          <a:bodyPr>
            <a:normAutofit fontScale="92500" lnSpcReduction="10000"/>
          </a:bodyPr>
          <a:lstStyle/>
          <a:p>
            <a:r>
              <a:rPr lang="en-US" dirty="0" smtClean="0"/>
              <a:t>Tom Heinzen</a:t>
            </a:r>
          </a:p>
          <a:p>
            <a:r>
              <a:rPr lang="en-US" dirty="0" smtClean="0"/>
              <a:t>William Paterson University</a:t>
            </a:r>
          </a:p>
          <a:p>
            <a:r>
              <a:rPr lang="en-US" dirty="0" smtClean="0"/>
              <a:t>For 2013 Best Practices Conference, Atlanta GA</a:t>
            </a:r>
            <a:endParaRPr lang="en-US" dirty="0"/>
          </a:p>
        </p:txBody>
      </p:sp>
    </p:spTree>
    <p:extLst>
      <p:ext uri="{BB962C8B-B14F-4D97-AF65-F5344CB8AC3E}">
        <p14:creationId xmlns:p14="http://schemas.microsoft.com/office/powerpoint/2010/main" val="117685457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4851" y="800387"/>
            <a:ext cx="8042276" cy="1336956"/>
          </a:xfrm>
        </p:spPr>
        <p:txBody>
          <a:bodyPr/>
          <a:lstStyle/>
          <a:p>
            <a:pPr lvl="0"/>
            <a:r>
              <a:rPr lang="en-US" sz="3600" dirty="0" smtClean="0"/>
              <a:t>Gamers are already good </a:t>
            </a:r>
            <a:r>
              <a:rPr lang="en-US" sz="3600" dirty="0"/>
              <a:t>at </a:t>
            </a:r>
            <a:r>
              <a:rPr lang="en-US" sz="3600" dirty="0" smtClean="0"/>
              <a:t/>
            </a:r>
            <a:br>
              <a:rPr lang="en-US" sz="3600" dirty="0" smtClean="0"/>
            </a:br>
            <a:r>
              <a:rPr lang="en-US" sz="3600" dirty="0" smtClean="0"/>
              <a:t>characteristics </a:t>
            </a:r>
            <a:r>
              <a:rPr lang="en-US" sz="3600" dirty="0"/>
              <a:t>employers want: </a:t>
            </a:r>
            <a:r>
              <a:rPr lang="en-US" dirty="0"/>
              <a:t/>
            </a:r>
            <a:br>
              <a:rPr lang="en-US" dirty="0"/>
            </a:br>
            <a:endParaRPr lang="en-US" dirty="0"/>
          </a:p>
        </p:txBody>
      </p:sp>
      <p:sp>
        <p:nvSpPr>
          <p:cNvPr id="3" name="Content Placeholder 2"/>
          <p:cNvSpPr>
            <a:spLocks noGrp="1"/>
          </p:cNvSpPr>
          <p:nvPr>
            <p:ph idx="1"/>
          </p:nvPr>
        </p:nvSpPr>
        <p:spPr/>
        <p:txBody>
          <a:bodyPr>
            <a:normAutofit/>
          </a:bodyPr>
          <a:lstStyle/>
          <a:p>
            <a:pPr marL="0" lvl="0" indent="0">
              <a:buNone/>
            </a:pPr>
            <a:r>
              <a:rPr lang="en-US" dirty="0" smtClean="0"/>
              <a:t>acting </a:t>
            </a:r>
            <a:r>
              <a:rPr lang="en-US" dirty="0"/>
              <a:t>with </a:t>
            </a:r>
            <a:r>
              <a:rPr lang="en-US" u="sng" dirty="0"/>
              <a:t>urgent optimism</a:t>
            </a:r>
            <a:r>
              <a:rPr lang="en-US" dirty="0"/>
              <a:t> (an “epic win” is always possible); </a:t>
            </a:r>
          </a:p>
          <a:p>
            <a:pPr marL="0" lvl="0" indent="0">
              <a:buNone/>
            </a:pPr>
            <a:r>
              <a:rPr lang="en-US" dirty="0"/>
              <a:t>weaving a tight </a:t>
            </a:r>
            <a:r>
              <a:rPr lang="en-US" u="sng" dirty="0"/>
              <a:t>social fabric</a:t>
            </a:r>
            <a:r>
              <a:rPr lang="en-US" dirty="0"/>
              <a:t> (gaming requires and creates trust); </a:t>
            </a:r>
          </a:p>
          <a:p>
            <a:pPr marL="0" lvl="0" indent="0">
              <a:buNone/>
            </a:pPr>
            <a:r>
              <a:rPr lang="en-US" dirty="0"/>
              <a:t>experiencing </a:t>
            </a:r>
            <a:r>
              <a:rPr lang="en-US" u="sng" dirty="0"/>
              <a:t>blissful productivity</a:t>
            </a:r>
            <a:r>
              <a:rPr lang="en-US" dirty="0"/>
              <a:t> (they are happier working hard at gaming); </a:t>
            </a:r>
          </a:p>
          <a:p>
            <a:pPr marL="0" lvl="0" indent="0">
              <a:buNone/>
            </a:pPr>
            <a:r>
              <a:rPr lang="en-US" dirty="0"/>
              <a:t>pursuing </a:t>
            </a:r>
            <a:r>
              <a:rPr lang="en-US" u="sng" dirty="0"/>
              <a:t>epic meaning</a:t>
            </a:r>
            <a:r>
              <a:rPr lang="en-US" dirty="0"/>
              <a:t> (world of </a:t>
            </a:r>
            <a:r>
              <a:rPr lang="en-US" dirty="0" err="1"/>
              <a:t>warcraft</a:t>
            </a:r>
            <a:r>
              <a:rPr lang="en-US" dirty="0"/>
              <a:t> wiki is the second largest wiki in the world with 5 million users per month).</a:t>
            </a:r>
          </a:p>
          <a:p>
            <a:pPr marL="0" indent="0">
              <a:buNone/>
            </a:pPr>
            <a:endParaRPr lang="en-US" dirty="0"/>
          </a:p>
        </p:txBody>
      </p:sp>
    </p:spTree>
    <p:extLst>
      <p:ext uri="{BB962C8B-B14F-4D97-AF65-F5344CB8AC3E}">
        <p14:creationId xmlns:p14="http://schemas.microsoft.com/office/powerpoint/2010/main" val="2198409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lgn="ctr"/>
            <a:r>
              <a:rPr lang="en-US" dirty="0" smtClean="0"/>
              <a:t>Thank you.</a:t>
            </a:r>
          </a:p>
          <a:p>
            <a:pPr algn="ctr"/>
            <a:r>
              <a:rPr lang="en-US" dirty="0" smtClean="0"/>
              <a:t>Questions and comments?</a:t>
            </a:r>
            <a:endParaRPr lang="en-US" dirty="0"/>
          </a:p>
        </p:txBody>
      </p:sp>
    </p:spTree>
    <p:extLst>
      <p:ext uri="{BB962C8B-B14F-4D97-AF65-F5344CB8AC3E}">
        <p14:creationId xmlns:p14="http://schemas.microsoft.com/office/powerpoint/2010/main" val="264670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98970"/>
            <a:ext cx="8042276" cy="1336956"/>
          </a:xfrm>
        </p:spPr>
        <p:txBody>
          <a:bodyPr/>
          <a:lstStyle/>
          <a:p>
            <a:r>
              <a:rPr lang="en-US" sz="3600" dirty="0" smtClean="0"/>
              <a:t>Game Characteristics </a:t>
            </a:r>
            <a:br>
              <a:rPr lang="en-US" sz="3600" dirty="0" smtClean="0"/>
            </a:br>
            <a:r>
              <a:rPr lang="en-US" sz="3600" dirty="0" smtClean="0"/>
              <a:t>Fit a Liberal Arts Education</a:t>
            </a:r>
            <a:br>
              <a:rPr lang="en-US" sz="3600" dirty="0" smtClean="0"/>
            </a:br>
            <a:r>
              <a:rPr lang="en-US" sz="1600" dirty="0" smtClean="0"/>
              <a:t>(mostly from Nicole </a:t>
            </a:r>
            <a:r>
              <a:rPr lang="en-US" sz="1600" dirty="0" err="1" smtClean="0"/>
              <a:t>Lazarro</a:t>
            </a:r>
            <a:r>
              <a:rPr lang="en-US" sz="1600" dirty="0" smtClean="0"/>
              <a:t>)</a:t>
            </a:r>
            <a:endParaRPr lang="en-US" sz="1600" dirty="0"/>
          </a:p>
        </p:txBody>
      </p:sp>
      <p:sp>
        <p:nvSpPr>
          <p:cNvPr id="3" name="Content Placeholder 2"/>
          <p:cNvSpPr>
            <a:spLocks noGrp="1"/>
          </p:cNvSpPr>
          <p:nvPr>
            <p:ph idx="1"/>
          </p:nvPr>
        </p:nvSpPr>
        <p:spPr/>
        <p:txBody>
          <a:bodyPr>
            <a:normAutofit/>
          </a:bodyPr>
          <a:lstStyle/>
          <a:p>
            <a:pPr marL="0" lvl="0" indent="0">
              <a:buNone/>
            </a:pPr>
            <a:r>
              <a:rPr lang="en-US" dirty="0"/>
              <a:t>Games are </a:t>
            </a:r>
            <a:r>
              <a:rPr lang="en-US" u="sng" dirty="0"/>
              <a:t>hard fun </a:t>
            </a:r>
            <a:r>
              <a:rPr lang="en-US" dirty="0"/>
              <a:t>that involve overcoming progressively more difficult obstacles.</a:t>
            </a:r>
          </a:p>
          <a:p>
            <a:pPr marL="0" indent="0">
              <a:buNone/>
            </a:pPr>
            <a:r>
              <a:rPr lang="en-US" dirty="0" smtClean="0"/>
              <a:t>Games engage the </a:t>
            </a:r>
            <a:r>
              <a:rPr lang="en-US" u="sng" dirty="0" smtClean="0"/>
              <a:t>entire person</a:t>
            </a:r>
            <a:r>
              <a:rPr lang="en-US" dirty="0" smtClean="0"/>
              <a:t> through ambiguity and incompleteness.</a:t>
            </a:r>
          </a:p>
          <a:p>
            <a:pPr marL="0" lvl="0" indent="0">
              <a:buNone/>
            </a:pPr>
            <a:r>
              <a:rPr lang="en-US" dirty="0" smtClean="0"/>
              <a:t>Games </a:t>
            </a:r>
            <a:r>
              <a:rPr lang="en-US" dirty="0"/>
              <a:t>create opportunities for </a:t>
            </a:r>
            <a:r>
              <a:rPr lang="en-US" u="sng" dirty="0"/>
              <a:t>meaningful </a:t>
            </a:r>
            <a:r>
              <a:rPr lang="en-US" u="sng" dirty="0" smtClean="0"/>
              <a:t>growth </a:t>
            </a:r>
            <a:r>
              <a:rPr lang="en-US" dirty="0" smtClean="0"/>
              <a:t>through social comparisons, competition</a:t>
            </a:r>
            <a:r>
              <a:rPr lang="en-US" dirty="0"/>
              <a:t>, cooperation, evaluated performance, and public spectacles</a:t>
            </a:r>
            <a:r>
              <a:rPr lang="en-US" dirty="0" smtClean="0"/>
              <a:t>.</a:t>
            </a:r>
          </a:p>
          <a:p>
            <a:pPr marL="0" lvl="0" indent="0">
              <a:buNone/>
            </a:pPr>
            <a:r>
              <a:rPr lang="en-US" dirty="0" smtClean="0"/>
              <a:t>Games present </a:t>
            </a:r>
            <a:r>
              <a:rPr lang="en-US" u="sng" dirty="0" smtClean="0"/>
              <a:t>ethical dilemmas</a:t>
            </a:r>
            <a:r>
              <a:rPr lang="en-US" dirty="0" smtClean="0"/>
              <a:t>.</a:t>
            </a:r>
            <a:endParaRPr lang="en-US" dirty="0"/>
          </a:p>
          <a:p>
            <a:pPr lvl="0"/>
            <a:endParaRPr lang="en-US" dirty="0"/>
          </a:p>
        </p:txBody>
      </p:sp>
      <p:pic>
        <p:nvPicPr>
          <p:cNvPr id="4" name="Content Placeholder 5" descr="Ancient games1.jpeg"/>
          <p:cNvPicPr>
            <a:picLocks noChangeAspect="1"/>
          </p:cNvPicPr>
          <p:nvPr/>
        </p:nvPicPr>
        <p:blipFill>
          <a:blip r:embed="rId3">
            <a:extLst>
              <a:ext uri="{28A0092B-C50C-407E-A947-70E740481C1C}">
                <a14:useLocalDpi xmlns:a14="http://schemas.microsoft.com/office/drawing/2010/main" val="0"/>
              </a:ext>
            </a:extLst>
          </a:blip>
          <a:srcRect l="-20978" r="-20978"/>
          <a:stretch>
            <a:fillRect/>
          </a:stretch>
        </p:blipFill>
        <p:spPr>
          <a:xfrm>
            <a:off x="5388072" y="4800157"/>
            <a:ext cx="3540818" cy="1912293"/>
          </a:xfrm>
          <a:prstGeom prst="rect">
            <a:avLst/>
          </a:prstGeom>
        </p:spPr>
      </p:pic>
    </p:spTree>
    <p:extLst>
      <p:ext uri="{BB962C8B-B14F-4D97-AF65-F5344CB8AC3E}">
        <p14:creationId xmlns:p14="http://schemas.microsoft.com/office/powerpoint/2010/main" val="13850393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1229" y="-428031"/>
            <a:ext cx="8042276" cy="1336956"/>
          </a:xfrm>
        </p:spPr>
        <p:txBody>
          <a:bodyPr/>
          <a:lstStyle/>
          <a:p>
            <a:r>
              <a:rPr lang="en-US" sz="3200" dirty="0" smtClean="0"/>
              <a:t>Why Now?</a:t>
            </a:r>
            <a:endParaRPr lang="en-US" sz="3200" dirty="0"/>
          </a:p>
        </p:txBody>
      </p:sp>
      <p:sp>
        <p:nvSpPr>
          <p:cNvPr id="3" name="Content Placeholder 2"/>
          <p:cNvSpPr>
            <a:spLocks noGrp="1"/>
          </p:cNvSpPr>
          <p:nvPr>
            <p:ph idx="1"/>
          </p:nvPr>
        </p:nvSpPr>
        <p:spPr>
          <a:xfrm>
            <a:off x="438376" y="1267318"/>
            <a:ext cx="8042276" cy="4343400"/>
          </a:xfrm>
        </p:spPr>
        <p:txBody>
          <a:bodyPr/>
          <a:lstStyle/>
          <a:p>
            <a:pPr>
              <a:buFont typeface="Arial"/>
              <a:buChar char="•"/>
            </a:pPr>
            <a:r>
              <a:rPr lang="en-US" dirty="0" smtClean="0"/>
              <a:t>We have a growing base of students for whom </a:t>
            </a:r>
            <a:r>
              <a:rPr lang="en-US" u="sng" dirty="0" smtClean="0"/>
              <a:t>playing games is the social norm</a:t>
            </a:r>
            <a:r>
              <a:rPr lang="en-US" dirty="0" smtClean="0"/>
              <a:t>. </a:t>
            </a:r>
          </a:p>
          <a:p>
            <a:pPr>
              <a:buFont typeface="Arial"/>
              <a:buChar char="•"/>
            </a:pPr>
            <a:r>
              <a:rPr lang="en-US" dirty="0" smtClean="0"/>
              <a:t>Social media is </a:t>
            </a:r>
            <a:r>
              <a:rPr lang="en-US" u="sng" dirty="0" smtClean="0"/>
              <a:t>already connecting people</a:t>
            </a:r>
            <a:r>
              <a:rPr lang="en-US" dirty="0" smtClean="0"/>
              <a:t> through games. </a:t>
            </a:r>
          </a:p>
          <a:p>
            <a:pPr>
              <a:buFont typeface="Arial"/>
              <a:buChar char="•"/>
            </a:pPr>
            <a:r>
              <a:rPr lang="en-US" dirty="0" smtClean="0"/>
              <a:t>Game design in </a:t>
            </a:r>
            <a:r>
              <a:rPr lang="en-US" u="sng" dirty="0" smtClean="0"/>
              <a:t>already being applied</a:t>
            </a:r>
            <a:r>
              <a:rPr lang="en-US" dirty="0" smtClean="0"/>
              <a:t> in non-game settings.</a:t>
            </a:r>
          </a:p>
          <a:p>
            <a:pPr marL="457200" indent="-457200">
              <a:buAutoNum type="arabicPeriod"/>
            </a:pPr>
            <a:endParaRPr lang="en-US" dirty="0"/>
          </a:p>
        </p:txBody>
      </p:sp>
      <p:pic>
        <p:nvPicPr>
          <p:cNvPr id="5" name="Picture 4" descr="speeding feedback sign.jpe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0" y="4125759"/>
            <a:ext cx="3175000" cy="2565400"/>
          </a:xfrm>
          <a:prstGeom prst="rect">
            <a:avLst/>
          </a:prstGeom>
        </p:spPr>
      </p:pic>
      <p:sp>
        <p:nvSpPr>
          <p:cNvPr id="4" name="TextBox 3"/>
          <p:cNvSpPr txBox="1"/>
          <p:nvPr/>
        </p:nvSpPr>
        <p:spPr>
          <a:xfrm>
            <a:off x="227729" y="4813467"/>
            <a:ext cx="4231785" cy="1200329"/>
          </a:xfrm>
          <a:prstGeom prst="rect">
            <a:avLst/>
          </a:prstGeom>
          <a:noFill/>
        </p:spPr>
        <p:txBody>
          <a:bodyPr wrap="none" rtlCol="0">
            <a:spAutoFit/>
          </a:bodyPr>
          <a:lstStyle/>
          <a:p>
            <a:r>
              <a:rPr lang="en-US" dirty="0" smtClean="0"/>
              <a:t>This automatic feedback loop places</a:t>
            </a:r>
          </a:p>
          <a:p>
            <a:r>
              <a:rPr lang="en-US" dirty="0"/>
              <a:t>d</a:t>
            </a:r>
            <a:r>
              <a:rPr lang="en-US" dirty="0" smtClean="0"/>
              <a:t>rivers who obey the speed limit in a</a:t>
            </a:r>
          </a:p>
          <a:p>
            <a:r>
              <a:rPr lang="en-US" dirty="0"/>
              <a:t>l</a:t>
            </a:r>
            <a:r>
              <a:rPr lang="en-US" dirty="0" smtClean="0"/>
              <a:t>ottery funded by drivers who do not</a:t>
            </a:r>
          </a:p>
          <a:p>
            <a:r>
              <a:rPr lang="en-US" dirty="0"/>
              <a:t>o</a:t>
            </a:r>
            <a:r>
              <a:rPr lang="en-US" dirty="0" smtClean="0"/>
              <a:t>bey the speed limit.</a:t>
            </a:r>
            <a:endParaRPr lang="en-US" dirty="0"/>
          </a:p>
        </p:txBody>
      </p:sp>
    </p:spTree>
    <p:extLst>
      <p:ext uri="{BB962C8B-B14F-4D97-AF65-F5344CB8AC3E}">
        <p14:creationId xmlns:p14="http://schemas.microsoft.com/office/powerpoint/2010/main" val="3132251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48" y="-139857"/>
            <a:ext cx="8995552" cy="1336956"/>
          </a:xfrm>
        </p:spPr>
        <p:txBody>
          <a:bodyPr/>
          <a:lstStyle/>
          <a:p>
            <a:r>
              <a:rPr lang="en-US" sz="3600" dirty="0" smtClean="0"/>
              <a:t>Who Are Gamers?</a:t>
            </a:r>
            <a:r>
              <a:rPr lang="en-US" sz="2400" dirty="0" smtClean="0"/>
              <a:t/>
            </a:r>
            <a:br>
              <a:rPr lang="en-US" sz="2400" dirty="0" smtClean="0"/>
            </a:br>
            <a:r>
              <a:rPr lang="en-US" sz="2400" dirty="0" smtClean="0"/>
              <a:t>(not necessarily peer-reviewed)</a:t>
            </a:r>
            <a:endParaRPr lang="en-US" sz="2400" dirty="0"/>
          </a:p>
        </p:txBody>
      </p:sp>
      <p:sp>
        <p:nvSpPr>
          <p:cNvPr id="3" name="Content Placeholder 2"/>
          <p:cNvSpPr>
            <a:spLocks noGrp="1"/>
          </p:cNvSpPr>
          <p:nvPr>
            <p:ph idx="1"/>
          </p:nvPr>
        </p:nvSpPr>
        <p:spPr>
          <a:xfrm>
            <a:off x="-65978" y="1732161"/>
            <a:ext cx="8989366" cy="4343400"/>
          </a:xfrm>
        </p:spPr>
        <p:txBody>
          <a:bodyPr>
            <a:normAutofit fontScale="70000" lnSpcReduction="20000"/>
          </a:bodyPr>
          <a:lstStyle/>
          <a:p>
            <a:pPr marL="349250" lvl="1" indent="0">
              <a:buNone/>
            </a:pPr>
            <a:r>
              <a:rPr lang="en-US" sz="3200" dirty="0" smtClean="0"/>
              <a:t>You. (The </a:t>
            </a:r>
            <a:r>
              <a:rPr lang="en-US" sz="3200" dirty="0"/>
              <a:t>average gamer is 30 years </a:t>
            </a:r>
            <a:r>
              <a:rPr lang="en-US" sz="3200" dirty="0" smtClean="0"/>
              <a:t>old).</a:t>
            </a:r>
          </a:p>
          <a:p>
            <a:pPr marL="349250" lvl="1" indent="0">
              <a:buNone/>
            </a:pPr>
            <a:endParaRPr lang="en-US" sz="3200" dirty="0"/>
          </a:p>
          <a:p>
            <a:pPr marL="349250" lvl="1" indent="0">
              <a:buNone/>
            </a:pPr>
            <a:r>
              <a:rPr lang="en-US" sz="3200" dirty="0" smtClean="0"/>
              <a:t>44</a:t>
            </a:r>
            <a:r>
              <a:rPr lang="en-US" sz="3200" dirty="0"/>
              <a:t>% of US/UK adults played a mobile game last </a:t>
            </a:r>
            <a:r>
              <a:rPr lang="en-US" sz="3200" dirty="0" smtClean="0"/>
              <a:t>month.</a:t>
            </a:r>
          </a:p>
          <a:p>
            <a:pPr marL="349250" lvl="1" indent="0">
              <a:buNone/>
            </a:pPr>
            <a:endParaRPr lang="en-US" sz="3200" dirty="0"/>
          </a:p>
          <a:p>
            <a:pPr marL="349250" lvl="1" indent="0">
              <a:buNone/>
            </a:pPr>
            <a:r>
              <a:rPr lang="en-US" sz="3200" dirty="0" smtClean="0"/>
              <a:t>47</a:t>
            </a:r>
            <a:r>
              <a:rPr lang="en-US" sz="3200" dirty="0"/>
              <a:t>% of players are female</a:t>
            </a:r>
            <a:r>
              <a:rPr lang="en-US" sz="3200" dirty="0" smtClean="0"/>
              <a:t>.</a:t>
            </a:r>
          </a:p>
          <a:p>
            <a:pPr marL="349250" lvl="1" indent="0">
              <a:buNone/>
            </a:pPr>
            <a:endParaRPr lang="en-US" sz="3200" dirty="0"/>
          </a:p>
          <a:p>
            <a:pPr marL="349250" lvl="1" indent="0">
              <a:buNone/>
            </a:pPr>
            <a:r>
              <a:rPr lang="en-US" sz="3200" dirty="0" smtClean="0"/>
              <a:t>97</a:t>
            </a:r>
            <a:r>
              <a:rPr lang="en-US" sz="3200" dirty="0"/>
              <a:t>% of 12-17 year olds play video </a:t>
            </a:r>
            <a:r>
              <a:rPr lang="en-US" sz="3200" dirty="0" smtClean="0"/>
              <a:t>games (in </a:t>
            </a:r>
            <a:r>
              <a:rPr lang="en-US" sz="3200" dirty="0"/>
              <a:t>US/UK)</a:t>
            </a:r>
            <a:r>
              <a:rPr lang="en-US" sz="3200" dirty="0" smtClean="0"/>
              <a:t>.</a:t>
            </a:r>
          </a:p>
          <a:p>
            <a:pPr marL="349250" lvl="1" indent="0">
              <a:buNone/>
            </a:pPr>
            <a:endParaRPr lang="en-US" sz="3200" dirty="0" smtClean="0"/>
          </a:p>
          <a:p>
            <a:pPr marL="349250" lvl="1" indent="0">
              <a:buNone/>
            </a:pPr>
            <a:r>
              <a:rPr lang="en-US" sz="3200" dirty="0" smtClean="0"/>
              <a:t>The average student </a:t>
            </a:r>
            <a:r>
              <a:rPr lang="en-US" sz="3200" u="sng" dirty="0" smtClean="0"/>
              <a:t>has chosen</a:t>
            </a:r>
            <a:r>
              <a:rPr lang="en-US" sz="3200" dirty="0" smtClean="0"/>
              <a:t> to spend as many hours gaming as they have spent in high school classes.</a:t>
            </a:r>
          </a:p>
          <a:p>
            <a:pPr marL="349250" lvl="1" indent="0">
              <a:buNone/>
            </a:pPr>
            <a:endParaRPr lang="en-US" sz="2400" b="1" dirty="0"/>
          </a:p>
          <a:p>
            <a:pPr marL="349250" lvl="1" indent="0">
              <a:buNone/>
            </a:pPr>
            <a:r>
              <a:rPr lang="en-US" sz="2300" dirty="0" smtClean="0"/>
              <a:t>Sources</a:t>
            </a:r>
            <a:r>
              <a:rPr lang="en-US" sz="2300" dirty="0"/>
              <a:t>: Nicole </a:t>
            </a:r>
            <a:r>
              <a:rPr lang="en-US" sz="2300" dirty="0" err="1"/>
              <a:t>Lazarro</a:t>
            </a:r>
            <a:r>
              <a:rPr lang="en-US" sz="2300" dirty="0"/>
              <a:t>, Pres. of XEO Design, K. </a:t>
            </a:r>
            <a:r>
              <a:rPr lang="en-US" sz="2300" dirty="0" err="1"/>
              <a:t>Werbach</a:t>
            </a:r>
            <a:r>
              <a:rPr lang="en-US" sz="2300" dirty="0"/>
              <a:t> and Dan Hunter in </a:t>
            </a:r>
            <a:r>
              <a:rPr lang="en-US" sz="2300" i="1" dirty="0"/>
              <a:t>For the Win, </a:t>
            </a:r>
            <a:r>
              <a:rPr lang="en-US" sz="2300" dirty="0"/>
              <a:t>Lee Sheldon in </a:t>
            </a:r>
            <a:r>
              <a:rPr lang="en-US" sz="2300" i="1" dirty="0"/>
              <a:t>The Multiplayer Classroom, </a:t>
            </a:r>
            <a:r>
              <a:rPr lang="en-US" sz="2300" dirty="0"/>
              <a:t> Jane </a:t>
            </a:r>
            <a:r>
              <a:rPr lang="en-US" sz="2300" dirty="0" err="1"/>
              <a:t>McGonigal</a:t>
            </a:r>
            <a:r>
              <a:rPr lang="en-US" sz="2300" dirty="0"/>
              <a:t> in </a:t>
            </a:r>
            <a:r>
              <a:rPr lang="en-US" sz="2300" dirty="0" smtClean="0"/>
              <a:t>multiple </a:t>
            </a:r>
            <a:r>
              <a:rPr lang="en-US" sz="2300" dirty="0"/>
              <a:t>TED talks, Gilman Louie of Alsop-Louie </a:t>
            </a:r>
            <a:r>
              <a:rPr lang="en-US" sz="2300" dirty="0" smtClean="0"/>
              <a:t>Partners</a:t>
            </a:r>
            <a:r>
              <a:rPr lang="en-US" sz="1600" dirty="0" smtClean="0"/>
              <a:t>.</a:t>
            </a:r>
            <a:endParaRPr lang="en-US" sz="1600" dirty="0"/>
          </a:p>
          <a:p>
            <a:pPr marL="0" indent="0">
              <a:buNone/>
            </a:pPr>
            <a:endParaRPr lang="en-US" dirty="0"/>
          </a:p>
        </p:txBody>
      </p:sp>
      <p:pic>
        <p:nvPicPr>
          <p:cNvPr id="4" name="Picture 3" descr="WordsWithFriends.jpe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425963" y="197529"/>
            <a:ext cx="1497425" cy="1999139"/>
          </a:xfrm>
          <a:prstGeom prst="rect">
            <a:avLst/>
          </a:prstGeom>
        </p:spPr>
      </p:pic>
    </p:spTree>
    <p:extLst>
      <p:ext uri="{BB962C8B-B14F-4D97-AF65-F5344CB8AC3E}">
        <p14:creationId xmlns:p14="http://schemas.microsoft.com/office/powerpoint/2010/main" val="25075066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0827" y="-284490"/>
            <a:ext cx="8042276" cy="1336956"/>
          </a:xfrm>
        </p:spPr>
        <p:txBody>
          <a:bodyPr/>
          <a:lstStyle/>
          <a:p>
            <a:r>
              <a:rPr lang="en-US" sz="3200" dirty="0" smtClean="0"/>
              <a:t>The Language of Game Design is Code for the Language of Psychology</a:t>
            </a:r>
            <a:endParaRPr lang="en-US" sz="3200" dirty="0"/>
          </a:p>
        </p:txBody>
      </p:sp>
      <p:sp>
        <p:nvSpPr>
          <p:cNvPr id="3" name="Content Placeholder 2"/>
          <p:cNvSpPr>
            <a:spLocks noGrp="1"/>
          </p:cNvSpPr>
          <p:nvPr>
            <p:ph idx="1"/>
          </p:nvPr>
        </p:nvSpPr>
        <p:spPr>
          <a:xfrm>
            <a:off x="559461" y="1335932"/>
            <a:ext cx="8042276" cy="5620700"/>
          </a:xfrm>
        </p:spPr>
        <p:txBody>
          <a:bodyPr>
            <a:normAutofit/>
          </a:bodyPr>
          <a:lstStyle/>
          <a:p>
            <a:r>
              <a:rPr lang="en-US" sz="2000" u="sng" dirty="0" smtClean="0"/>
              <a:t>Badges</a:t>
            </a:r>
            <a:r>
              <a:rPr lang="en-US" sz="2000" dirty="0" smtClean="0"/>
              <a:t> </a:t>
            </a:r>
            <a:r>
              <a:rPr lang="en-US" sz="2000" dirty="0"/>
              <a:t>are earned symbols of achievement that </a:t>
            </a:r>
            <a:r>
              <a:rPr lang="en-US" sz="2000" dirty="0" smtClean="0"/>
              <a:t>may provide prestigious titles and new abilities. </a:t>
            </a:r>
          </a:p>
          <a:p>
            <a:r>
              <a:rPr lang="en-US" sz="2000" u="sng" dirty="0" smtClean="0"/>
              <a:t>Boss</a:t>
            </a:r>
            <a:r>
              <a:rPr lang="en-US" sz="2000" dirty="0" smtClean="0"/>
              <a:t> </a:t>
            </a:r>
            <a:r>
              <a:rPr lang="en-US" sz="2000" dirty="0"/>
              <a:t>corresponds to an extremely hard challenge, such as a </a:t>
            </a:r>
            <a:r>
              <a:rPr lang="en-US" sz="2000" dirty="0" smtClean="0"/>
              <a:t>midterm, final</a:t>
            </a:r>
            <a:r>
              <a:rPr lang="en-US" sz="2000" dirty="0"/>
              <a:t>, </a:t>
            </a:r>
            <a:r>
              <a:rPr lang="en-US" sz="2000" dirty="0" smtClean="0"/>
              <a:t>or some unexpected, bizarre </a:t>
            </a:r>
            <a:r>
              <a:rPr lang="en-US" sz="2000" dirty="0"/>
              <a:t>challenge </a:t>
            </a:r>
            <a:r>
              <a:rPr lang="en-US" sz="2000" dirty="0" smtClean="0"/>
              <a:t>that must be overcome.</a:t>
            </a:r>
          </a:p>
          <a:p>
            <a:r>
              <a:rPr lang="en-US" sz="2000" u="sng" dirty="0"/>
              <a:t>Character Level </a:t>
            </a:r>
            <a:r>
              <a:rPr lang="en-US" sz="2000" dirty="0"/>
              <a:t>– </a:t>
            </a:r>
            <a:r>
              <a:rPr lang="en-US" sz="2000" dirty="0" smtClean="0"/>
              <a:t>Each </a:t>
            </a:r>
            <a:r>
              <a:rPr lang="en-US" sz="2000" dirty="0"/>
              <a:t>player starts </a:t>
            </a:r>
            <a:r>
              <a:rPr lang="en-US" sz="2000" dirty="0" smtClean="0"/>
              <a:t>completes </a:t>
            </a:r>
            <a:r>
              <a:rPr lang="en-US" sz="2000" i="1" dirty="0"/>
              <a:t>mission</a:t>
            </a:r>
            <a:r>
              <a:rPr lang="en-US" sz="2000" dirty="0"/>
              <a:t>s to earn </a:t>
            </a:r>
            <a:r>
              <a:rPr lang="en-US" sz="2000" i="1" dirty="0"/>
              <a:t>experience points </a:t>
            </a:r>
            <a:r>
              <a:rPr lang="en-US" sz="2000" dirty="0" smtClean="0"/>
              <a:t>to </a:t>
            </a:r>
            <a:r>
              <a:rPr lang="en-US" sz="2000" dirty="0"/>
              <a:t>repeatedly </a:t>
            </a:r>
            <a:r>
              <a:rPr lang="en-US" sz="2000" i="1" dirty="0"/>
              <a:t>level up</a:t>
            </a:r>
            <a:r>
              <a:rPr lang="en-US" sz="2000" dirty="0"/>
              <a:t> his/her character. </a:t>
            </a:r>
          </a:p>
          <a:p>
            <a:r>
              <a:rPr lang="en-US" sz="2000" u="sng" dirty="0"/>
              <a:t>Checkpoint</a:t>
            </a:r>
            <a:r>
              <a:rPr lang="en-US" sz="2000" dirty="0"/>
              <a:t> corresponds to </a:t>
            </a:r>
            <a:r>
              <a:rPr lang="en-US" sz="2000" dirty="0" smtClean="0"/>
              <a:t>progressively more difficult  </a:t>
            </a:r>
            <a:r>
              <a:rPr lang="en-US" sz="2000" dirty="0"/>
              <a:t>exams </a:t>
            </a:r>
            <a:r>
              <a:rPr lang="en-US" sz="2000" dirty="0" smtClean="0"/>
              <a:t>that offer a brief </a:t>
            </a:r>
            <a:r>
              <a:rPr lang="en-US" sz="2000" dirty="0"/>
              <a:t>resting </a:t>
            </a:r>
            <a:r>
              <a:rPr lang="en-US" sz="2000" dirty="0" smtClean="0"/>
              <a:t>point.</a:t>
            </a:r>
          </a:p>
          <a:p>
            <a:r>
              <a:rPr lang="en-US" sz="2000" b="1" u="sng" dirty="0" smtClean="0"/>
              <a:t>Easter Eggs</a:t>
            </a:r>
            <a:r>
              <a:rPr lang="en-US" sz="2000" dirty="0" smtClean="0"/>
              <a:t> are unexpected rewards that, like a variable schedule of reinforcement, create persistence.</a:t>
            </a:r>
            <a:endParaRPr lang="en-US" sz="2000" b="1" u="sng" dirty="0" smtClean="0"/>
          </a:p>
          <a:p>
            <a:endParaRPr lang="en-US" dirty="0"/>
          </a:p>
          <a:p>
            <a:pPr marL="0" indent="0">
              <a:buNone/>
            </a:pPr>
            <a:endParaRPr lang="en-US" dirty="0"/>
          </a:p>
        </p:txBody>
      </p:sp>
    </p:spTree>
    <p:extLst>
      <p:ext uri="{BB962C8B-B14F-4D97-AF65-F5344CB8AC3E}">
        <p14:creationId xmlns:p14="http://schemas.microsoft.com/office/powerpoint/2010/main" val="1134877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49275" y="357541"/>
            <a:ext cx="8042276" cy="6706969"/>
          </a:xfrm>
        </p:spPr>
        <p:txBody>
          <a:bodyPr>
            <a:noAutofit/>
          </a:bodyPr>
          <a:lstStyle/>
          <a:p>
            <a:r>
              <a:rPr lang="en-US" sz="2000" u="sng" dirty="0"/>
              <a:t>Epic Fail</a:t>
            </a:r>
            <a:r>
              <a:rPr lang="en-US" sz="2000" dirty="0"/>
              <a:t> is a stupid failure at something that should have been easy to achieve.</a:t>
            </a:r>
          </a:p>
          <a:p>
            <a:r>
              <a:rPr lang="en-US" sz="2000" b="1" u="sng" dirty="0"/>
              <a:t>Epic Win</a:t>
            </a:r>
            <a:r>
              <a:rPr lang="en-US" sz="2000" b="1" dirty="0"/>
              <a:t> </a:t>
            </a:r>
            <a:r>
              <a:rPr lang="en-US" sz="2000" dirty="0"/>
              <a:t>is a rare, positive, major achievement such as earning an A in a difficult class or presenting at a conference.</a:t>
            </a:r>
          </a:p>
          <a:p>
            <a:r>
              <a:rPr lang="en-US" sz="2000" u="sng" dirty="0" smtClean="0"/>
              <a:t>Experience </a:t>
            </a:r>
            <a:r>
              <a:rPr lang="en-US" sz="2000" u="sng" dirty="0"/>
              <a:t>Points</a:t>
            </a:r>
            <a:r>
              <a:rPr lang="en-US" sz="2000" dirty="0"/>
              <a:t> are point rewards for many things ranging from staying in the game </a:t>
            </a:r>
            <a:r>
              <a:rPr lang="en-US" sz="2000" dirty="0" smtClean="0"/>
              <a:t>to specific achievements.</a:t>
            </a:r>
          </a:p>
          <a:p>
            <a:r>
              <a:rPr lang="en-US" sz="2000" u="sng" dirty="0" smtClean="0"/>
              <a:t>Games</a:t>
            </a:r>
            <a:r>
              <a:rPr lang="en-US" sz="2000" dirty="0" smtClean="0"/>
              <a:t> </a:t>
            </a:r>
            <a:r>
              <a:rPr lang="en-US" sz="2000" dirty="0"/>
              <a:t>create a situation in which participants </a:t>
            </a:r>
            <a:r>
              <a:rPr lang="en-US" sz="2000" u="sng" dirty="0"/>
              <a:t>voluntarily</a:t>
            </a:r>
            <a:r>
              <a:rPr lang="en-US" sz="2000" dirty="0"/>
              <a:t> try to overcome unnecessary obstacles (outlined in our syllabi).</a:t>
            </a:r>
          </a:p>
          <a:p>
            <a:r>
              <a:rPr lang="en-US" sz="2000" u="sng" dirty="0" smtClean="0"/>
              <a:t>Game </a:t>
            </a:r>
            <a:r>
              <a:rPr lang="en-US" sz="2000" u="sng" dirty="0"/>
              <a:t>design</a:t>
            </a:r>
            <a:r>
              <a:rPr lang="en-US" sz="2000" dirty="0"/>
              <a:t> uses contrived contingencies that resolve with unequal outcomes by requiring meaningful choices that solve problems in ways that provide interpretable outcomes</a:t>
            </a:r>
            <a:r>
              <a:rPr lang="en-US" sz="2000" dirty="0" smtClean="0"/>
              <a:t>.</a:t>
            </a:r>
          </a:p>
          <a:p>
            <a:r>
              <a:rPr lang="en-US" sz="2000" u="sng" dirty="0"/>
              <a:t>Game Level</a:t>
            </a:r>
            <a:r>
              <a:rPr lang="en-US" sz="2000" dirty="0"/>
              <a:t> is a particular achievement level within a game; like many textbooks, higher levels are more difficult and depend on achievements at lower levels. </a:t>
            </a:r>
            <a:endParaRPr lang="en-US" sz="2000" dirty="0" smtClean="0"/>
          </a:p>
          <a:p>
            <a:endParaRPr lang="en-US" sz="2000" dirty="0"/>
          </a:p>
          <a:p>
            <a:endParaRPr lang="en-US" sz="2000" b="1" u="sng" dirty="0" smtClean="0"/>
          </a:p>
          <a:p>
            <a:endParaRPr lang="en-US" dirty="0"/>
          </a:p>
        </p:txBody>
      </p:sp>
    </p:spTree>
    <p:extLst>
      <p:ext uri="{BB962C8B-B14F-4D97-AF65-F5344CB8AC3E}">
        <p14:creationId xmlns:p14="http://schemas.microsoft.com/office/powerpoint/2010/main" val="27579890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49275" y="1205674"/>
            <a:ext cx="8042276" cy="4958822"/>
          </a:xfrm>
        </p:spPr>
        <p:txBody>
          <a:bodyPr>
            <a:normAutofit fontScale="55000" lnSpcReduction="20000"/>
          </a:bodyPr>
          <a:lstStyle/>
          <a:p>
            <a:r>
              <a:rPr lang="en-US" sz="3600" b="1" u="sng" dirty="0"/>
              <a:t>Glitch</a:t>
            </a:r>
            <a:r>
              <a:rPr lang="en-US" sz="3600" dirty="0"/>
              <a:t> is an error in a course or game that allows people to cheat</a:t>
            </a:r>
            <a:r>
              <a:rPr lang="en-US" sz="3600" dirty="0" smtClean="0"/>
              <a:t>. (Designed glitches can be used to assess ethical behavior.)</a:t>
            </a:r>
            <a:endParaRPr lang="en-US" sz="3600" dirty="0"/>
          </a:p>
          <a:p>
            <a:r>
              <a:rPr lang="en-US" sz="3600" u="sng" dirty="0" smtClean="0"/>
              <a:t>Leaderboards</a:t>
            </a:r>
            <a:r>
              <a:rPr lang="en-US" sz="3600" dirty="0" smtClean="0"/>
              <a:t> </a:t>
            </a:r>
            <a:r>
              <a:rPr lang="en-US" sz="3600" dirty="0"/>
              <a:t>provide social comparisons in both courses and games that encourage competition and provide regular, meaningful feedback.</a:t>
            </a:r>
          </a:p>
          <a:p>
            <a:r>
              <a:rPr lang="en-US" sz="3600" u="sng" dirty="0"/>
              <a:t>Leaderboards</a:t>
            </a:r>
            <a:r>
              <a:rPr lang="en-US" sz="3600" dirty="0"/>
              <a:t> provide social comparisons in both courses and games that encourage competition and provide regular, meaningful feedback.</a:t>
            </a:r>
          </a:p>
          <a:p>
            <a:r>
              <a:rPr lang="en-US" sz="3600" u="sng" dirty="0" smtClean="0"/>
              <a:t>Leveling Up</a:t>
            </a:r>
            <a:r>
              <a:rPr lang="en-US" sz="3600" dirty="0" smtClean="0"/>
              <a:t> provides some sort of reward for the time you have invested, a recognized achievement at a higher level.  </a:t>
            </a:r>
          </a:p>
          <a:p>
            <a:r>
              <a:rPr lang="en-US" sz="3600" u="sng" dirty="0" smtClean="0"/>
              <a:t>Max </a:t>
            </a:r>
            <a:r>
              <a:rPr lang="en-US" sz="3600" u="sng" dirty="0"/>
              <a:t>Level </a:t>
            </a:r>
            <a:r>
              <a:rPr lang="en-US" sz="3600" dirty="0"/>
              <a:t>(or Level Cap) is the highest possible achievement at which your character unlocks all of its abilities</a:t>
            </a:r>
            <a:r>
              <a:rPr lang="en-US" sz="3600" dirty="0" smtClean="0"/>
              <a:t>.</a:t>
            </a:r>
            <a:endParaRPr lang="en-US" sz="3600" b="1" u="sng" dirty="0" smtClean="0"/>
          </a:p>
          <a:p>
            <a:endParaRPr lang="en-US" dirty="0"/>
          </a:p>
          <a:p>
            <a:endParaRPr lang="en-US" dirty="0"/>
          </a:p>
        </p:txBody>
      </p:sp>
    </p:spTree>
    <p:extLst>
      <p:ext uri="{BB962C8B-B14F-4D97-AF65-F5344CB8AC3E}">
        <p14:creationId xmlns:p14="http://schemas.microsoft.com/office/powerpoint/2010/main" val="20678987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0638" y="971421"/>
            <a:ext cx="8042276" cy="4909505"/>
          </a:xfrm>
        </p:spPr>
        <p:txBody>
          <a:bodyPr>
            <a:normAutofit fontScale="70000" lnSpcReduction="20000"/>
          </a:bodyPr>
          <a:lstStyle/>
          <a:p>
            <a:r>
              <a:rPr lang="en-US" sz="2900" u="sng" dirty="0" err="1"/>
              <a:t>Noob</a:t>
            </a:r>
            <a:r>
              <a:rPr lang="en-US" sz="2900" u="sng" dirty="0"/>
              <a:t>  or Newbie</a:t>
            </a:r>
            <a:r>
              <a:rPr lang="en-US" sz="2900" dirty="0"/>
              <a:t> is a new player who probably needs help because she or her does not yet understand the rules.</a:t>
            </a:r>
          </a:p>
          <a:p>
            <a:r>
              <a:rPr lang="en-US" sz="2900" u="sng" dirty="0"/>
              <a:t>Play</a:t>
            </a:r>
            <a:r>
              <a:rPr lang="en-US" sz="2900" dirty="0"/>
              <a:t> is the expenditure of exuberant energy in aimless activities.</a:t>
            </a:r>
            <a:endParaRPr lang="en-US" sz="2900" b="1" u="sng" dirty="0"/>
          </a:p>
          <a:p>
            <a:r>
              <a:rPr lang="en-US" sz="2900" u="sng" dirty="0" smtClean="0"/>
              <a:t>Points</a:t>
            </a:r>
            <a:r>
              <a:rPr lang="en-US" sz="2900" dirty="0" smtClean="0"/>
              <a:t> in a game are calibrated more thoughtfully than many syllabi to take advantage of partial reinforcement to keep people motivated.</a:t>
            </a:r>
          </a:p>
          <a:p>
            <a:r>
              <a:rPr lang="en-US" sz="2900" b="1" u="sng" dirty="0" smtClean="0"/>
              <a:t>Rage </a:t>
            </a:r>
            <a:r>
              <a:rPr lang="en-US" sz="2900" b="1" u="sng" dirty="0"/>
              <a:t>Quit</a:t>
            </a:r>
            <a:r>
              <a:rPr lang="en-US" sz="2900" b="1" dirty="0"/>
              <a:t> </a:t>
            </a:r>
            <a:r>
              <a:rPr lang="en-US" sz="2900" dirty="0"/>
              <a:t>(or</a:t>
            </a:r>
            <a:r>
              <a:rPr lang="en-US" sz="2900" b="1" dirty="0"/>
              <a:t> </a:t>
            </a:r>
            <a:r>
              <a:rPr lang="en-US" sz="2900" dirty="0"/>
              <a:t>Rage Out) describes a level of frustration that leads to leaving the class or dropping out of a game.</a:t>
            </a:r>
          </a:p>
          <a:p>
            <a:r>
              <a:rPr lang="en-US" sz="2900" u="sng" dirty="0"/>
              <a:t>Trolls and Trolling</a:t>
            </a:r>
            <a:r>
              <a:rPr lang="en-US" sz="2900" dirty="0"/>
              <a:t> are social deviants within a game, people who take malicious pleasure (blowing things up) at making life difficult for others.</a:t>
            </a:r>
          </a:p>
          <a:p>
            <a:r>
              <a:rPr lang="en-US" sz="2900" u="sng" dirty="0"/>
              <a:t>Training Level</a:t>
            </a:r>
            <a:r>
              <a:rPr lang="en-US" sz="2900" dirty="0"/>
              <a:t> A training level which corresponds to the first day of class when the rules of the game are discussed. </a:t>
            </a:r>
          </a:p>
          <a:p>
            <a:endParaRPr lang="en-US" dirty="0"/>
          </a:p>
        </p:txBody>
      </p:sp>
    </p:spTree>
    <p:extLst>
      <p:ext uri="{BB962C8B-B14F-4D97-AF65-F5344CB8AC3E}">
        <p14:creationId xmlns:p14="http://schemas.microsoft.com/office/powerpoint/2010/main" val="20395558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1934" y="-274622"/>
            <a:ext cx="8717085" cy="1336956"/>
          </a:xfrm>
        </p:spPr>
        <p:txBody>
          <a:bodyPr/>
          <a:lstStyle/>
          <a:p>
            <a:r>
              <a:rPr lang="en-US" sz="3600" dirty="0" smtClean="0"/>
              <a:t>So, students in a </a:t>
            </a:r>
            <a:r>
              <a:rPr lang="en-US" sz="3600" dirty="0" err="1" smtClean="0"/>
              <a:t>gamified</a:t>
            </a:r>
            <a:r>
              <a:rPr lang="en-US" sz="3600" dirty="0" smtClean="0"/>
              <a:t> course will</a:t>
            </a:r>
            <a:endParaRPr lang="en-US" sz="3600" dirty="0"/>
          </a:p>
        </p:txBody>
      </p:sp>
      <p:sp>
        <p:nvSpPr>
          <p:cNvPr id="3" name="Content Placeholder 2"/>
          <p:cNvSpPr>
            <a:spLocks noGrp="1"/>
          </p:cNvSpPr>
          <p:nvPr>
            <p:ph idx="1"/>
          </p:nvPr>
        </p:nvSpPr>
        <p:spPr>
          <a:xfrm>
            <a:off x="549275" y="1366632"/>
            <a:ext cx="8042276" cy="4343400"/>
          </a:xfrm>
        </p:spPr>
        <p:txBody>
          <a:bodyPr/>
          <a:lstStyle/>
          <a:p>
            <a:pPr marL="0" indent="0">
              <a:buNone/>
            </a:pPr>
            <a:r>
              <a:rPr lang="en-US" sz="2800" dirty="0" smtClean="0"/>
              <a:t>…earn rewards by expending exuberant </a:t>
            </a:r>
            <a:r>
              <a:rPr lang="en-US" sz="2800" dirty="0"/>
              <a:t>energy </a:t>
            </a:r>
            <a:r>
              <a:rPr lang="en-US" sz="2800" dirty="0" smtClean="0"/>
              <a:t>to </a:t>
            </a:r>
            <a:r>
              <a:rPr lang="en-US" sz="2800" dirty="0"/>
              <a:t>overcome </a:t>
            </a:r>
            <a:r>
              <a:rPr lang="en-US" sz="2800" dirty="0" smtClean="0"/>
              <a:t>obstacles </a:t>
            </a:r>
            <a:r>
              <a:rPr lang="en-US" sz="2800" dirty="0"/>
              <a:t>by making meaningful choices that solve real problems in order to achieve an epic win. </a:t>
            </a:r>
            <a:endParaRPr lang="en-US" sz="2800" dirty="0" smtClean="0"/>
          </a:p>
          <a:p>
            <a:pPr marL="0" indent="0">
              <a:buNone/>
            </a:pPr>
            <a:r>
              <a:rPr lang="en-US" sz="3200" b="1" dirty="0" smtClean="0"/>
              <a:t> </a:t>
            </a:r>
            <a:endParaRPr lang="en-US" sz="3200" b="1" dirty="0"/>
          </a:p>
        </p:txBody>
      </p:sp>
      <p:pic>
        <p:nvPicPr>
          <p:cNvPr id="4" name="Picture 3" descr="achievement graduation day.jpe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54959" y="3378143"/>
            <a:ext cx="4888869" cy="3241532"/>
          </a:xfrm>
          <a:prstGeom prst="rect">
            <a:avLst/>
          </a:prstGeom>
        </p:spPr>
      </p:pic>
    </p:spTree>
    <p:extLst>
      <p:ext uri="{BB962C8B-B14F-4D97-AF65-F5344CB8AC3E}">
        <p14:creationId xmlns:p14="http://schemas.microsoft.com/office/powerpoint/2010/main" val="5475322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2564" y="-175991"/>
            <a:ext cx="8042276" cy="1336956"/>
          </a:xfrm>
        </p:spPr>
        <p:txBody>
          <a:bodyPr/>
          <a:lstStyle/>
          <a:p>
            <a:r>
              <a:rPr lang="en-US" sz="3600" dirty="0" smtClean="0"/>
              <a:t>Summary:</a:t>
            </a:r>
            <a:br>
              <a:rPr lang="en-US" sz="3600" dirty="0" smtClean="0"/>
            </a:br>
            <a:r>
              <a:rPr lang="en-US" sz="3600" dirty="0" smtClean="0"/>
              <a:t>Why might GBA work? </a:t>
            </a:r>
            <a:endParaRPr lang="en-US" sz="3600" dirty="0"/>
          </a:p>
        </p:txBody>
      </p:sp>
      <p:sp>
        <p:nvSpPr>
          <p:cNvPr id="3" name="Content Placeholder 2"/>
          <p:cNvSpPr>
            <a:spLocks noGrp="1"/>
          </p:cNvSpPr>
          <p:nvPr>
            <p:ph idx="1"/>
          </p:nvPr>
        </p:nvSpPr>
        <p:spPr>
          <a:xfrm>
            <a:off x="261827" y="583302"/>
            <a:ext cx="8042276" cy="4343400"/>
          </a:xfrm>
        </p:spPr>
        <p:txBody>
          <a:bodyPr/>
          <a:lstStyle/>
          <a:p>
            <a:pPr marL="0" indent="0">
              <a:buNone/>
            </a:pPr>
            <a:endParaRPr lang="en-US" dirty="0" smtClean="0"/>
          </a:p>
          <a:p>
            <a:pPr marL="0" indent="0">
              <a:buNone/>
            </a:pPr>
            <a:r>
              <a:rPr lang="en-US" sz="2000" dirty="0" smtClean="0"/>
              <a:t>1. GBA provides prompt (automatic) feedback. </a:t>
            </a:r>
          </a:p>
          <a:p>
            <a:pPr marL="0" indent="0">
              <a:buNone/>
            </a:pPr>
            <a:r>
              <a:rPr lang="en-US" sz="2000" dirty="0" smtClean="0"/>
              <a:t>2. GBA provides motivating social comparisons.</a:t>
            </a:r>
          </a:p>
          <a:p>
            <a:pPr marL="0" indent="0">
              <a:buNone/>
            </a:pPr>
            <a:r>
              <a:rPr lang="en-US" sz="2000" dirty="0" smtClean="0"/>
              <a:t>3. GBA is scalable (100,000 psych majors/year).</a:t>
            </a:r>
          </a:p>
          <a:p>
            <a:pPr marL="0" indent="0">
              <a:buNone/>
            </a:pPr>
            <a:r>
              <a:rPr lang="en-US" sz="2000" dirty="0"/>
              <a:t>4. GBA </a:t>
            </a:r>
            <a:r>
              <a:rPr lang="en-US" sz="2000" dirty="0" smtClean="0"/>
              <a:t>minimizes a fear of failure (you never really lose; you just start over).</a:t>
            </a:r>
            <a:endParaRPr lang="en-US" sz="2000" dirty="0"/>
          </a:p>
          <a:p>
            <a:pPr marL="0" indent="0">
              <a:buNone/>
            </a:pPr>
            <a:endParaRPr lang="en-US" dirty="0"/>
          </a:p>
        </p:txBody>
      </p:sp>
      <p:pic>
        <p:nvPicPr>
          <p:cNvPr id="4" name="Picture 3" descr="Leaderboard1.jpe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03914" y="3838181"/>
            <a:ext cx="2088003" cy="1359455"/>
          </a:xfrm>
          <a:prstGeom prst="rect">
            <a:avLst/>
          </a:prstGeom>
        </p:spPr>
      </p:pic>
      <p:pic>
        <p:nvPicPr>
          <p:cNvPr id="6" name="Picture 5" descr="social comparison ice cream cones.jpe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95148" y="3838181"/>
            <a:ext cx="2513494" cy="1359759"/>
          </a:xfrm>
          <a:prstGeom prst="rect">
            <a:avLst/>
          </a:prstGeom>
        </p:spPr>
      </p:pic>
      <p:pic>
        <p:nvPicPr>
          <p:cNvPr id="7" name="Picture 6" descr="Social comparison Trump hair.jpe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81589" y="5363138"/>
            <a:ext cx="2081955" cy="1293004"/>
          </a:xfrm>
          <a:prstGeom prst="rect">
            <a:avLst/>
          </a:prstGeom>
        </p:spPr>
      </p:pic>
      <p:pic>
        <p:nvPicPr>
          <p:cNvPr id="8" name="Picture 7" descr="social comparison scoreboard.jpe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61827" y="3838181"/>
            <a:ext cx="2265758" cy="1359455"/>
          </a:xfrm>
          <a:prstGeom prst="rect">
            <a:avLst/>
          </a:prstGeom>
        </p:spPr>
      </p:pic>
      <p:pic>
        <p:nvPicPr>
          <p:cNvPr id="9" name="Picture 8" descr="social comparison goldfish.jpe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933455" y="5368245"/>
            <a:ext cx="2270967" cy="1287897"/>
          </a:xfrm>
          <a:prstGeom prst="rect">
            <a:avLst/>
          </a:prstGeom>
        </p:spPr>
      </p:pic>
      <p:sp>
        <p:nvSpPr>
          <p:cNvPr id="10" name="TextBox 9"/>
          <p:cNvSpPr txBox="1"/>
          <p:nvPr/>
        </p:nvSpPr>
        <p:spPr>
          <a:xfrm>
            <a:off x="157692" y="5572703"/>
            <a:ext cx="1647093" cy="646331"/>
          </a:xfrm>
          <a:prstGeom prst="rect">
            <a:avLst/>
          </a:prstGeom>
          <a:noFill/>
        </p:spPr>
        <p:txBody>
          <a:bodyPr wrap="none" rtlCol="0">
            <a:spAutoFit/>
          </a:bodyPr>
          <a:lstStyle/>
          <a:p>
            <a:r>
              <a:rPr lang="en-US" dirty="0" smtClean="0"/>
              <a:t>     </a:t>
            </a:r>
            <a:r>
              <a:rPr lang="en-US" b="1" dirty="0" smtClean="0"/>
              <a:t>Social</a:t>
            </a:r>
          </a:p>
          <a:p>
            <a:r>
              <a:rPr lang="en-US" b="1" dirty="0" smtClean="0"/>
              <a:t>Comparisons</a:t>
            </a:r>
            <a:endParaRPr lang="en-US" b="1" dirty="0"/>
          </a:p>
        </p:txBody>
      </p:sp>
    </p:spTree>
    <p:extLst>
      <p:ext uri="{BB962C8B-B14F-4D97-AF65-F5344CB8AC3E}">
        <p14:creationId xmlns:p14="http://schemas.microsoft.com/office/powerpoint/2010/main" val="27201180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buNone/>
            </a:pPr>
            <a:r>
              <a:rPr lang="en-US" dirty="0" smtClean="0"/>
              <a:t>With thanks, for many different reasons, to </a:t>
            </a:r>
          </a:p>
          <a:p>
            <a:pPr marL="0" indent="0">
              <a:buNone/>
            </a:pPr>
            <a:r>
              <a:rPr lang="en-US" dirty="0" smtClean="0"/>
              <a:t>D. A. </a:t>
            </a:r>
            <a:r>
              <a:rPr lang="en-US" dirty="0" err="1" smtClean="0"/>
              <a:t>Bensley</a:t>
            </a:r>
            <a:r>
              <a:rPr lang="en-US" dirty="0" smtClean="0"/>
              <a:t>, scale development</a:t>
            </a:r>
          </a:p>
          <a:p>
            <a:pPr marL="0" indent="0">
              <a:buNone/>
            </a:pPr>
            <a:r>
              <a:rPr lang="en-US" dirty="0" smtClean="0"/>
              <a:t>S. O. </a:t>
            </a:r>
            <a:r>
              <a:rPr lang="en-US" dirty="0" err="1" smtClean="0"/>
              <a:t>Lilienfeld</a:t>
            </a:r>
            <a:r>
              <a:rPr lang="en-US" dirty="0" smtClean="0"/>
              <a:t>, scale development</a:t>
            </a:r>
          </a:p>
          <a:p>
            <a:pPr marL="0" indent="0">
              <a:buNone/>
            </a:pPr>
            <a:r>
              <a:rPr lang="en-US" dirty="0" smtClean="0"/>
              <a:t>M. Gordon, experimental psychologist</a:t>
            </a:r>
          </a:p>
          <a:p>
            <a:pPr marL="0" indent="0">
              <a:buNone/>
            </a:pPr>
            <a:r>
              <a:rPr lang="en-US" dirty="0" smtClean="0"/>
              <a:t>S. Richman, user experience specialist</a:t>
            </a:r>
          </a:p>
          <a:p>
            <a:pPr marL="0" indent="0">
              <a:buNone/>
            </a:pPr>
            <a:r>
              <a:rPr lang="en-US" dirty="0" smtClean="0"/>
              <a:t>T. </a:t>
            </a:r>
            <a:r>
              <a:rPr lang="en-US" dirty="0" err="1" smtClean="0"/>
              <a:t>Shendervich</a:t>
            </a:r>
            <a:r>
              <a:rPr lang="en-US" dirty="0" smtClean="0"/>
              <a:t>, animator </a:t>
            </a:r>
          </a:p>
          <a:p>
            <a:pPr marL="0" indent="0">
              <a:buNone/>
            </a:pPr>
            <a:endParaRPr lang="en-US" dirty="0"/>
          </a:p>
        </p:txBody>
      </p:sp>
    </p:spTree>
    <p:extLst>
      <p:ext uri="{BB962C8B-B14F-4D97-AF65-F5344CB8AC3E}">
        <p14:creationId xmlns:p14="http://schemas.microsoft.com/office/powerpoint/2010/main" val="29269873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9604" y="107576"/>
            <a:ext cx="8754073" cy="1336956"/>
          </a:xfrm>
        </p:spPr>
        <p:txBody>
          <a:bodyPr/>
          <a:lstStyle/>
          <a:p>
            <a:endParaRPr lang="en-US" sz="3600" dirty="0"/>
          </a:p>
        </p:txBody>
      </p:sp>
      <p:sp>
        <p:nvSpPr>
          <p:cNvPr id="3" name="Content Placeholder 2"/>
          <p:cNvSpPr>
            <a:spLocks noGrp="1"/>
          </p:cNvSpPr>
          <p:nvPr>
            <p:ph idx="1"/>
          </p:nvPr>
        </p:nvSpPr>
        <p:spPr>
          <a:xfrm>
            <a:off x="549275" y="428947"/>
            <a:ext cx="8042276" cy="4343400"/>
          </a:xfrm>
        </p:spPr>
        <p:txBody>
          <a:bodyPr>
            <a:normAutofit/>
          </a:bodyPr>
          <a:lstStyle/>
          <a:p>
            <a:pPr marL="0" indent="0">
              <a:buNone/>
            </a:pPr>
            <a:r>
              <a:rPr lang="en-US" sz="2000" dirty="0" smtClean="0"/>
              <a:t>5. GBA is closer to a natural form of learning; </a:t>
            </a:r>
          </a:p>
          <a:p>
            <a:pPr marL="0" indent="0">
              <a:buNone/>
            </a:pPr>
            <a:r>
              <a:rPr lang="en-US" sz="2000" dirty="0" smtClean="0"/>
              <a:t>6. GBA can be simple (has face validity).</a:t>
            </a:r>
          </a:p>
          <a:p>
            <a:pPr marL="0" indent="0">
              <a:buNone/>
            </a:pPr>
            <a:r>
              <a:rPr lang="en-US" sz="2000" dirty="0" smtClean="0"/>
              <a:t>7. GBA can </a:t>
            </a:r>
            <a:r>
              <a:rPr lang="en-US" sz="2000" dirty="0"/>
              <a:t>cross gender and ethnic groupings. </a:t>
            </a:r>
          </a:p>
          <a:p>
            <a:pPr marL="0" indent="0">
              <a:buNone/>
            </a:pPr>
            <a:r>
              <a:rPr lang="en-US" sz="2000" dirty="0" smtClean="0"/>
              <a:t>8. </a:t>
            </a:r>
            <a:r>
              <a:rPr lang="en-US" sz="2000" dirty="0"/>
              <a:t>GBA blends extrinsic motivation (points) with intrinsic motivation (fun).</a:t>
            </a:r>
          </a:p>
          <a:p>
            <a:pPr marL="0" indent="0">
              <a:buNone/>
            </a:pPr>
            <a:r>
              <a:rPr lang="en-US" sz="2000" dirty="0" smtClean="0"/>
              <a:t>9. GBA captures optimal student performance. </a:t>
            </a:r>
          </a:p>
          <a:p>
            <a:pPr marL="0" indent="0">
              <a:buNone/>
            </a:pPr>
            <a:r>
              <a:rPr lang="en-US" sz="2000" dirty="0" smtClean="0"/>
              <a:t>10. </a:t>
            </a:r>
            <a:r>
              <a:rPr lang="en-US" sz="2000" dirty="0"/>
              <a:t>GBA can be comprehensive </a:t>
            </a:r>
            <a:r>
              <a:rPr lang="en-US" sz="2000" dirty="0" smtClean="0"/>
              <a:t>(because students will spend many hours playing interesting games). </a:t>
            </a:r>
          </a:p>
          <a:p>
            <a:endParaRPr lang="en-US" dirty="0"/>
          </a:p>
        </p:txBody>
      </p:sp>
      <p:pic>
        <p:nvPicPr>
          <p:cNvPr id="5" name="Picture 4" descr="baby walking falling2.jpe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86839" y="4401449"/>
            <a:ext cx="3060014" cy="2303871"/>
          </a:xfrm>
          <a:prstGeom prst="rect">
            <a:avLst/>
          </a:prstGeom>
        </p:spPr>
      </p:pic>
      <p:pic>
        <p:nvPicPr>
          <p:cNvPr id="8" name="Picture 7" descr="peek a boo2.jpe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68472" y="4401449"/>
            <a:ext cx="3462101" cy="2303871"/>
          </a:xfrm>
          <a:prstGeom prst="rect">
            <a:avLst/>
          </a:prstGeom>
        </p:spPr>
      </p:pic>
      <p:sp>
        <p:nvSpPr>
          <p:cNvPr id="9" name="TextBox 8"/>
          <p:cNvSpPr txBox="1"/>
          <p:nvPr/>
        </p:nvSpPr>
        <p:spPr>
          <a:xfrm>
            <a:off x="549275" y="5054885"/>
            <a:ext cx="1161308" cy="646331"/>
          </a:xfrm>
          <a:prstGeom prst="rect">
            <a:avLst/>
          </a:prstGeom>
          <a:noFill/>
        </p:spPr>
        <p:txBody>
          <a:bodyPr wrap="none" rtlCol="0">
            <a:spAutoFit/>
          </a:bodyPr>
          <a:lstStyle/>
          <a:p>
            <a:r>
              <a:rPr lang="en-US" dirty="0" smtClean="0"/>
              <a:t> </a:t>
            </a:r>
            <a:r>
              <a:rPr lang="en-US" b="1" dirty="0" smtClean="0"/>
              <a:t>Natural</a:t>
            </a:r>
          </a:p>
          <a:p>
            <a:r>
              <a:rPr lang="en-US" b="1" dirty="0" smtClean="0"/>
              <a:t>Learning</a:t>
            </a:r>
            <a:endParaRPr lang="en-US" b="1" dirty="0"/>
          </a:p>
        </p:txBody>
      </p:sp>
    </p:spTree>
    <p:extLst>
      <p:ext uri="{BB962C8B-B14F-4D97-AF65-F5344CB8AC3E}">
        <p14:creationId xmlns:p14="http://schemas.microsoft.com/office/powerpoint/2010/main" val="37034937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1697" y="2252820"/>
            <a:ext cx="8042276" cy="1336956"/>
          </a:xfrm>
        </p:spPr>
        <p:txBody>
          <a:bodyPr/>
          <a:lstStyle/>
          <a:p>
            <a:r>
              <a:rPr lang="en-US" dirty="0" err="1" smtClean="0"/>
              <a:t>Volkswagon</a:t>
            </a:r>
            <a:r>
              <a:rPr lang="en-US" dirty="0" smtClean="0"/>
              <a:t> Corp. is funding an approach to social change called Fun Theory.</a:t>
            </a:r>
            <a:endParaRPr lang="en-US" dirty="0"/>
          </a:p>
        </p:txBody>
      </p:sp>
      <p:sp>
        <p:nvSpPr>
          <p:cNvPr id="3" name="Content Placeholder 2"/>
          <p:cNvSpPr>
            <a:spLocks noGrp="1"/>
          </p:cNvSpPr>
          <p:nvPr>
            <p:ph idx="1"/>
          </p:nvPr>
        </p:nvSpPr>
        <p:spPr/>
        <p:txBody>
          <a:bodyPr/>
          <a:lstStyle/>
          <a:p>
            <a:endParaRPr lang="en-US" dirty="0"/>
          </a:p>
        </p:txBody>
      </p:sp>
    </p:spTree>
    <p:extLst>
      <p:ext uri="{BB962C8B-B14F-4D97-AF65-F5344CB8AC3E}">
        <p14:creationId xmlns:p14="http://schemas.microsoft.com/office/powerpoint/2010/main" val="33443525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fun theory piano stairs.jpeg"/>
          <p:cNvPicPr>
            <a:picLocks noGrp="1" noChangeAspect="1"/>
          </p:cNvPicPr>
          <p:nvPr>
            <p:ph idx="1"/>
          </p:nvPr>
        </p:nvPicPr>
        <p:blipFill>
          <a:blip r:embed="rId2">
            <a:extLst>
              <a:ext uri="{28A0092B-C50C-407E-A947-70E740481C1C}">
                <a14:useLocalDpi xmlns:a14="http://schemas.microsoft.com/office/drawing/2010/main" val="0"/>
              </a:ext>
            </a:extLst>
          </a:blip>
          <a:srcRect l="-12399" r="-12399"/>
          <a:stretch>
            <a:fillRect/>
          </a:stretch>
        </p:blipFill>
        <p:spPr>
          <a:xfrm>
            <a:off x="60470" y="1047964"/>
            <a:ext cx="9064803" cy="4895637"/>
          </a:xfrm>
        </p:spPr>
      </p:pic>
    </p:spTree>
    <p:extLst>
      <p:ext uri="{BB962C8B-B14F-4D97-AF65-F5344CB8AC3E}">
        <p14:creationId xmlns:p14="http://schemas.microsoft.com/office/powerpoint/2010/main" val="2224450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Fun theory garbage can.jpg"/>
          <p:cNvPicPr>
            <a:picLocks noGrp="1" noChangeAspect="1"/>
          </p:cNvPicPr>
          <p:nvPr>
            <p:ph idx="1"/>
          </p:nvPr>
        </p:nvPicPr>
        <p:blipFill>
          <a:blip r:embed="rId2">
            <a:extLst>
              <a:ext uri="{28A0092B-C50C-407E-A947-70E740481C1C}">
                <a14:useLocalDpi xmlns:a14="http://schemas.microsoft.com/office/drawing/2010/main" val="0"/>
              </a:ext>
            </a:extLst>
          </a:blip>
          <a:srcRect l="-919" r="-919"/>
          <a:stretch>
            <a:fillRect/>
          </a:stretch>
        </p:blipFill>
        <p:spPr/>
      </p:pic>
    </p:spTree>
    <p:extLst>
      <p:ext uri="{BB962C8B-B14F-4D97-AF65-F5344CB8AC3E}">
        <p14:creationId xmlns:p14="http://schemas.microsoft.com/office/powerpoint/2010/main" val="13575002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07576"/>
            <a:ext cx="9144000" cy="1336956"/>
          </a:xfrm>
        </p:spPr>
        <p:txBody>
          <a:bodyPr/>
          <a:lstStyle/>
          <a:p>
            <a:r>
              <a:rPr lang="en-US" sz="4000" dirty="0" smtClean="0"/>
              <a:t>Many companies already </a:t>
            </a:r>
            <a:br>
              <a:rPr lang="en-US" sz="4000" dirty="0" smtClean="0"/>
            </a:br>
            <a:r>
              <a:rPr lang="en-US" sz="4000" dirty="0" smtClean="0"/>
              <a:t>monetize points.</a:t>
            </a:r>
            <a:endParaRPr lang="en-US" sz="4000" dirty="0"/>
          </a:p>
        </p:txBody>
      </p:sp>
      <p:pic>
        <p:nvPicPr>
          <p:cNvPr id="4" name="Content Placeholder 3" descr="Monetizing points.jpeg"/>
          <p:cNvPicPr>
            <a:picLocks noGrp="1" noChangeAspect="1"/>
          </p:cNvPicPr>
          <p:nvPr>
            <p:ph idx="1"/>
          </p:nvPr>
        </p:nvPicPr>
        <p:blipFill>
          <a:blip r:embed="rId2">
            <a:extLst>
              <a:ext uri="{28A0092B-C50C-407E-A947-70E740481C1C}">
                <a14:useLocalDpi xmlns:a14="http://schemas.microsoft.com/office/drawing/2010/main" val="0"/>
              </a:ext>
            </a:extLst>
          </a:blip>
          <a:srcRect l="-8231" r="-8231"/>
          <a:stretch>
            <a:fillRect/>
          </a:stretch>
        </p:blipFill>
        <p:spPr>
          <a:xfrm>
            <a:off x="-98640" y="1543164"/>
            <a:ext cx="3466148" cy="1871966"/>
          </a:xfrm>
        </p:spPr>
      </p:pic>
      <p:pic>
        <p:nvPicPr>
          <p:cNvPr id="5" name="Picture 4" descr="Monetizing points2.jpe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46333" y="4775926"/>
            <a:ext cx="3091331" cy="1709445"/>
          </a:xfrm>
          <a:prstGeom prst="rect">
            <a:avLst/>
          </a:prstGeom>
        </p:spPr>
      </p:pic>
      <p:pic>
        <p:nvPicPr>
          <p:cNvPr id="6" name="Picture 5" descr="Monetizing points3.jpe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16913" y="2246416"/>
            <a:ext cx="3289300" cy="2463800"/>
          </a:xfrm>
          <a:prstGeom prst="rect">
            <a:avLst/>
          </a:prstGeom>
        </p:spPr>
      </p:pic>
      <p:sp>
        <p:nvSpPr>
          <p:cNvPr id="3" name="TextBox 2"/>
          <p:cNvSpPr txBox="1"/>
          <p:nvPr/>
        </p:nvSpPr>
        <p:spPr>
          <a:xfrm>
            <a:off x="265480" y="4775926"/>
            <a:ext cx="5547638" cy="954107"/>
          </a:xfrm>
          <a:prstGeom prst="rect">
            <a:avLst/>
          </a:prstGeom>
          <a:noFill/>
        </p:spPr>
        <p:txBody>
          <a:bodyPr wrap="none" rtlCol="0">
            <a:spAutoFit/>
          </a:bodyPr>
          <a:lstStyle/>
          <a:p>
            <a:r>
              <a:rPr lang="en-US" sz="2800" dirty="0" smtClean="0"/>
              <a:t>An unexpected airline upgrade</a:t>
            </a:r>
          </a:p>
          <a:p>
            <a:r>
              <a:rPr lang="en-US" sz="2800" dirty="0" smtClean="0"/>
              <a:t>is a game-designed Easter Egg.</a:t>
            </a:r>
            <a:endParaRPr lang="en-US" sz="2800" dirty="0"/>
          </a:p>
        </p:txBody>
      </p:sp>
    </p:spTree>
    <p:extLst>
      <p:ext uri="{BB962C8B-B14F-4D97-AF65-F5344CB8AC3E}">
        <p14:creationId xmlns:p14="http://schemas.microsoft.com/office/powerpoint/2010/main" val="19808875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6594" y="761013"/>
            <a:ext cx="8754073" cy="1336956"/>
          </a:xfrm>
        </p:spPr>
        <p:txBody>
          <a:bodyPr/>
          <a:lstStyle/>
          <a:p>
            <a:r>
              <a:rPr lang="en-US" sz="2000" u="sng" dirty="0" smtClean="0"/>
              <a:t>A </a:t>
            </a:r>
            <a:r>
              <a:rPr lang="en-US" sz="2000" u="sng" dirty="0" err="1" smtClean="0"/>
              <a:t>Gamified</a:t>
            </a:r>
            <a:r>
              <a:rPr lang="en-US" sz="2000" u="sng" dirty="0" smtClean="0"/>
              <a:t> Statistics Course</a:t>
            </a:r>
            <a:r>
              <a:rPr lang="en-US" dirty="0"/>
              <a:t/>
            </a:r>
            <a:br>
              <a:rPr lang="en-US" dirty="0"/>
            </a:br>
            <a:r>
              <a:rPr lang="en-US" sz="1600" dirty="0" smtClean="0"/>
              <a:t>Novice </a:t>
            </a:r>
            <a:r>
              <a:rPr lang="en-US" sz="1600" dirty="0"/>
              <a:t>N | Competent C | Relational R | Skilled S | Expert E | Knowledge Creator KC</a:t>
            </a:r>
            <a:r>
              <a:rPr lang="en-US" dirty="0"/>
              <a:t/>
            </a:r>
            <a:br>
              <a:rPr lang="en-US" dirty="0"/>
            </a:br>
            <a:endParaRPr lang="en-US" dirty="0"/>
          </a:p>
        </p:txBody>
      </p:sp>
      <p:sp>
        <p:nvSpPr>
          <p:cNvPr id="3" name="Content Placeholder 2"/>
          <p:cNvSpPr>
            <a:spLocks noGrp="1"/>
          </p:cNvSpPr>
          <p:nvPr>
            <p:ph sz="half" idx="1"/>
          </p:nvPr>
        </p:nvSpPr>
        <p:spPr/>
        <p:txBody>
          <a:bodyPr>
            <a:normAutofit fontScale="85000" lnSpcReduction="10000"/>
          </a:bodyPr>
          <a:lstStyle/>
          <a:p>
            <a:pPr marL="0" indent="0">
              <a:buNone/>
            </a:pPr>
            <a:r>
              <a:rPr lang="en-US" u="sng" dirty="0" smtClean="0"/>
              <a:t>Levels 1-6 (10 points each)</a:t>
            </a:r>
            <a:endParaRPr lang="en-US" dirty="0"/>
          </a:p>
          <a:p>
            <a:r>
              <a:rPr lang="en-US" dirty="0"/>
              <a:t>Types of Statistics</a:t>
            </a:r>
          </a:p>
          <a:p>
            <a:r>
              <a:rPr lang="en-US" dirty="0"/>
              <a:t>Transforming Observations</a:t>
            </a:r>
          </a:p>
          <a:p>
            <a:r>
              <a:rPr lang="en-US" dirty="0"/>
              <a:t>Types of Variables</a:t>
            </a:r>
          </a:p>
          <a:p>
            <a:r>
              <a:rPr lang="en-US" dirty="0"/>
              <a:t>Hypothesis Testing</a:t>
            </a:r>
          </a:p>
          <a:p>
            <a:pPr marL="0" indent="0">
              <a:buNone/>
            </a:pPr>
            <a:r>
              <a:rPr lang="en-US" u="sng" dirty="0" smtClean="0"/>
              <a:t>Levels 7-11 (20 </a:t>
            </a:r>
            <a:r>
              <a:rPr lang="en-US" u="sng" dirty="0"/>
              <a:t>points each)</a:t>
            </a:r>
            <a:endParaRPr lang="en-US" dirty="0"/>
          </a:p>
          <a:p>
            <a:r>
              <a:rPr lang="en-US" dirty="0" smtClean="0"/>
              <a:t>The </a:t>
            </a:r>
            <a:r>
              <a:rPr lang="en-US" i="1" dirty="0"/>
              <a:t>z </a:t>
            </a:r>
            <a:r>
              <a:rPr lang="en-US" dirty="0"/>
              <a:t>Table</a:t>
            </a:r>
          </a:p>
          <a:p>
            <a:r>
              <a:rPr lang="en-US" dirty="0"/>
              <a:t>Assumptions </a:t>
            </a:r>
          </a:p>
          <a:p>
            <a:r>
              <a:rPr lang="en-US" dirty="0"/>
              <a:t>Steps of Hypothesis Testing</a:t>
            </a:r>
          </a:p>
          <a:p>
            <a:r>
              <a:rPr lang="en-US" dirty="0"/>
              <a:t>Applying APA Style</a:t>
            </a:r>
          </a:p>
          <a:p>
            <a:endParaRPr lang="en-US" dirty="0"/>
          </a:p>
        </p:txBody>
      </p:sp>
      <p:sp>
        <p:nvSpPr>
          <p:cNvPr id="4" name="Content Placeholder 3"/>
          <p:cNvSpPr>
            <a:spLocks noGrp="1"/>
          </p:cNvSpPr>
          <p:nvPr>
            <p:ph sz="half" idx="2"/>
          </p:nvPr>
        </p:nvSpPr>
        <p:spPr/>
        <p:txBody>
          <a:bodyPr>
            <a:normAutofit fontScale="85000" lnSpcReduction="10000"/>
          </a:bodyPr>
          <a:lstStyle/>
          <a:p>
            <a:pPr marL="0" indent="0">
              <a:buNone/>
            </a:pPr>
            <a:r>
              <a:rPr lang="en-US" u="sng" dirty="0" smtClean="0"/>
              <a:t>Level 12-15 (30 </a:t>
            </a:r>
            <a:r>
              <a:rPr lang="en-US" u="sng" dirty="0"/>
              <a:t>points each</a:t>
            </a:r>
            <a:r>
              <a:rPr lang="en-US" u="sng" dirty="0" smtClean="0"/>
              <a:t>)</a:t>
            </a:r>
            <a:endParaRPr lang="en-US" dirty="0"/>
          </a:p>
          <a:p>
            <a:r>
              <a:rPr lang="en-US" dirty="0"/>
              <a:t>Two-Way ANOVA</a:t>
            </a:r>
          </a:p>
          <a:p>
            <a:r>
              <a:rPr lang="en-US" dirty="0"/>
              <a:t>Understanding Interactions in ANOVA</a:t>
            </a:r>
          </a:p>
          <a:p>
            <a:r>
              <a:rPr lang="en-US" dirty="0"/>
              <a:t>Conducting a Two-Way Between-Groups ANOVA</a:t>
            </a:r>
          </a:p>
          <a:p>
            <a:endParaRPr lang="en-US" dirty="0" smtClean="0"/>
          </a:p>
          <a:p>
            <a:pPr marL="0" indent="0">
              <a:buNone/>
            </a:pPr>
            <a:r>
              <a:rPr lang="en-US" u="sng" dirty="0"/>
              <a:t>Level </a:t>
            </a:r>
            <a:r>
              <a:rPr lang="en-US" u="sng" dirty="0" smtClean="0"/>
              <a:t>16+Project (50 </a:t>
            </a:r>
            <a:r>
              <a:rPr lang="en-US" u="sng" dirty="0"/>
              <a:t>points each</a:t>
            </a:r>
            <a:r>
              <a:rPr lang="en-US" u="sng" dirty="0" smtClean="0"/>
              <a:t>)</a:t>
            </a:r>
            <a:endParaRPr lang="en-US" dirty="0"/>
          </a:p>
          <a:p>
            <a:r>
              <a:rPr lang="en-US" dirty="0"/>
              <a:t>Choosing the Appropriate </a:t>
            </a:r>
            <a:r>
              <a:rPr lang="en-US" dirty="0" smtClean="0"/>
              <a:t>Test</a:t>
            </a:r>
          </a:p>
          <a:p>
            <a:r>
              <a:rPr lang="en-US" dirty="0" smtClean="0"/>
              <a:t>Applying the Appropriate Test</a:t>
            </a:r>
            <a:endParaRPr lang="en-US" dirty="0"/>
          </a:p>
          <a:p>
            <a:endParaRPr lang="en-US" dirty="0"/>
          </a:p>
        </p:txBody>
      </p:sp>
    </p:spTree>
    <p:extLst>
      <p:ext uri="{BB962C8B-B14F-4D97-AF65-F5344CB8AC3E}">
        <p14:creationId xmlns:p14="http://schemas.microsoft.com/office/powerpoint/2010/main" val="2126140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Some candid student comments after </a:t>
            </a:r>
            <a:br>
              <a:rPr lang="en-US" sz="3200" dirty="0" smtClean="0"/>
            </a:br>
            <a:r>
              <a:rPr lang="en-US" sz="3200" dirty="0" smtClean="0"/>
              <a:t>a </a:t>
            </a:r>
            <a:r>
              <a:rPr lang="en-US" sz="3200" dirty="0" err="1" smtClean="0"/>
              <a:t>gamified</a:t>
            </a:r>
            <a:r>
              <a:rPr lang="en-US" sz="3200" dirty="0" smtClean="0"/>
              <a:t> statistics course:</a:t>
            </a:r>
            <a:endParaRPr lang="en-US" sz="3200" dirty="0"/>
          </a:p>
        </p:txBody>
      </p:sp>
      <p:sp>
        <p:nvSpPr>
          <p:cNvPr id="3" name="Content Placeholder 2"/>
          <p:cNvSpPr>
            <a:spLocks noGrp="1"/>
          </p:cNvSpPr>
          <p:nvPr>
            <p:ph idx="1"/>
          </p:nvPr>
        </p:nvSpPr>
        <p:spPr/>
        <p:txBody>
          <a:bodyPr>
            <a:normAutofit lnSpcReduction="10000"/>
          </a:bodyPr>
          <a:lstStyle/>
          <a:p>
            <a:r>
              <a:rPr lang="en-US" i="1" dirty="0"/>
              <a:t>Trial and error were good. </a:t>
            </a:r>
            <a:r>
              <a:rPr lang="en-US" i="1" u="sng" dirty="0"/>
              <a:t>There was no real help along the way</a:t>
            </a:r>
            <a:r>
              <a:rPr lang="en-US" i="1" dirty="0"/>
              <a:t>, but there were no consequences</a:t>
            </a:r>
            <a:r>
              <a:rPr lang="en-US" i="1" dirty="0" smtClean="0"/>
              <a:t>.</a:t>
            </a:r>
            <a:endParaRPr lang="en-US" dirty="0"/>
          </a:p>
          <a:p>
            <a:r>
              <a:rPr lang="en-US" i="1" dirty="0" smtClean="0"/>
              <a:t>I </a:t>
            </a:r>
            <a:r>
              <a:rPr lang="en-US" i="1" dirty="0"/>
              <a:t>like that we got to leave early if we learned all we needed to know for that week.</a:t>
            </a:r>
            <a:endParaRPr lang="en-US" dirty="0"/>
          </a:p>
          <a:p>
            <a:r>
              <a:rPr lang="en-US" i="1" dirty="0"/>
              <a:t>I liked having someone other than the professor teach me; </a:t>
            </a:r>
            <a:r>
              <a:rPr lang="en-US" i="1" u="sng" dirty="0"/>
              <a:t>it was much bette</a:t>
            </a:r>
            <a:r>
              <a:rPr lang="en-US" i="1" dirty="0"/>
              <a:t>r</a:t>
            </a:r>
            <a:r>
              <a:rPr lang="en-US" i="1" dirty="0" smtClean="0"/>
              <a:t>.    </a:t>
            </a:r>
            <a:r>
              <a:rPr lang="en-US" dirty="0" smtClean="0"/>
              <a:t>(</a:t>
            </a:r>
            <a:r>
              <a:rPr lang="en-US" dirty="0"/>
              <a:t>!</a:t>
            </a:r>
            <a:r>
              <a:rPr lang="en-US" dirty="0" smtClean="0"/>
              <a:t>)</a:t>
            </a:r>
          </a:p>
          <a:p>
            <a:endParaRPr lang="en-US" dirty="0"/>
          </a:p>
          <a:p>
            <a:pPr marL="0" indent="0">
              <a:buNone/>
            </a:pPr>
            <a:r>
              <a:rPr lang="en-US" b="1" dirty="0" smtClean="0"/>
              <a:t>      As professor, I was increasingly perceived as  	   </a:t>
            </a:r>
            <a:r>
              <a:rPr lang="en-US" b="1" u="sng" dirty="0" smtClean="0"/>
              <a:t>unnecessary to the learning process</a:t>
            </a:r>
            <a:r>
              <a:rPr lang="en-US" b="1" dirty="0" smtClean="0"/>
              <a:t>!</a:t>
            </a:r>
            <a:endParaRPr lang="en-US" b="1" dirty="0"/>
          </a:p>
          <a:p>
            <a:endParaRPr lang="en-US" dirty="0"/>
          </a:p>
        </p:txBody>
      </p:sp>
    </p:spTree>
    <p:extLst>
      <p:ext uri="{BB962C8B-B14F-4D97-AF65-F5344CB8AC3E}">
        <p14:creationId xmlns:p14="http://schemas.microsoft.com/office/powerpoint/2010/main" val="8602567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1790" y="1070331"/>
            <a:ext cx="8042276" cy="1336956"/>
          </a:xfrm>
        </p:spPr>
        <p:txBody>
          <a:bodyPr/>
          <a:lstStyle/>
          <a:p>
            <a:r>
              <a:rPr lang="en-US" sz="3600" dirty="0" smtClean="0"/>
              <a:t>When, if ever, did you experience something like an “epic win”?</a:t>
            </a:r>
            <a:r>
              <a:rPr lang="en-US" dirty="0"/>
              <a:t/>
            </a:r>
            <a:br>
              <a:rPr lang="en-US" dirty="0"/>
            </a:br>
            <a:endParaRPr lang="en-US" dirty="0"/>
          </a:p>
        </p:txBody>
      </p:sp>
      <p:sp>
        <p:nvSpPr>
          <p:cNvPr id="3" name="Content Placeholder 2"/>
          <p:cNvSpPr>
            <a:spLocks noGrp="1"/>
          </p:cNvSpPr>
          <p:nvPr>
            <p:ph idx="1"/>
          </p:nvPr>
        </p:nvSpPr>
        <p:spPr>
          <a:xfrm>
            <a:off x="559368" y="2514600"/>
            <a:ext cx="8042276" cy="4343400"/>
          </a:xfrm>
        </p:spPr>
        <p:txBody>
          <a:bodyPr>
            <a:normAutofit/>
          </a:bodyPr>
          <a:lstStyle/>
          <a:p>
            <a:r>
              <a:rPr lang="en-US" i="1" dirty="0" smtClean="0"/>
              <a:t>When </a:t>
            </a:r>
            <a:r>
              <a:rPr lang="en-US" i="1" dirty="0"/>
              <a:t>I began to be able to do the material and solve problems alone.</a:t>
            </a:r>
            <a:endParaRPr lang="en-US" dirty="0"/>
          </a:p>
          <a:p>
            <a:r>
              <a:rPr lang="en-US" i="1" dirty="0" smtClean="0"/>
              <a:t>Whenever </a:t>
            </a:r>
            <a:r>
              <a:rPr lang="en-US" i="1" dirty="0"/>
              <a:t>I finished a new level </a:t>
            </a:r>
            <a:r>
              <a:rPr lang="en-US" i="1" dirty="0" smtClean="0"/>
              <a:t>I felt </a:t>
            </a:r>
            <a:r>
              <a:rPr lang="en-US" i="1" dirty="0"/>
              <a:t>that I accomplished it.</a:t>
            </a:r>
            <a:endParaRPr lang="en-US" dirty="0"/>
          </a:p>
          <a:p>
            <a:r>
              <a:rPr lang="en-US" i="1" dirty="0"/>
              <a:t>Completing the practice tests and doing them correctly.</a:t>
            </a:r>
            <a:endParaRPr lang="en-US" dirty="0"/>
          </a:p>
          <a:p>
            <a:endParaRPr lang="en-US" dirty="0"/>
          </a:p>
        </p:txBody>
      </p:sp>
    </p:spTree>
    <p:extLst>
      <p:ext uri="{BB962C8B-B14F-4D97-AF65-F5344CB8AC3E}">
        <p14:creationId xmlns:p14="http://schemas.microsoft.com/office/powerpoint/2010/main" val="28375317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966" y="107576"/>
            <a:ext cx="8926689" cy="1336956"/>
          </a:xfrm>
        </p:spPr>
        <p:txBody>
          <a:bodyPr/>
          <a:lstStyle/>
          <a:p>
            <a:r>
              <a:rPr lang="en-US" sz="3200" dirty="0" smtClean="0"/>
              <a:t>Ancillary benefits flow out of good design.</a:t>
            </a:r>
            <a:endParaRPr lang="en-US" sz="3200" dirty="0"/>
          </a:p>
        </p:txBody>
      </p:sp>
      <p:sp>
        <p:nvSpPr>
          <p:cNvPr id="3" name="Content Placeholder 2"/>
          <p:cNvSpPr>
            <a:spLocks noGrp="1"/>
          </p:cNvSpPr>
          <p:nvPr>
            <p:ph idx="1"/>
          </p:nvPr>
        </p:nvSpPr>
        <p:spPr>
          <a:xfrm>
            <a:off x="549275" y="1933083"/>
            <a:ext cx="8042276" cy="4343400"/>
          </a:xfrm>
        </p:spPr>
        <p:txBody>
          <a:bodyPr/>
          <a:lstStyle/>
          <a:p>
            <a:r>
              <a:rPr lang="en-US" dirty="0" smtClean="0"/>
              <a:t>I </a:t>
            </a:r>
            <a:r>
              <a:rPr lang="en-US" u="sng" dirty="0" smtClean="0"/>
              <a:t>inadvertently</a:t>
            </a:r>
            <a:r>
              <a:rPr lang="en-US" dirty="0" smtClean="0"/>
              <a:t> did several things well by</a:t>
            </a:r>
          </a:p>
          <a:p>
            <a:pPr lvl="1"/>
            <a:r>
              <a:rPr lang="en-US" dirty="0" smtClean="0"/>
              <a:t>Allowing high achieving others to teach other students</a:t>
            </a:r>
          </a:p>
          <a:p>
            <a:pPr lvl="1"/>
            <a:r>
              <a:rPr lang="en-US" dirty="0" smtClean="0"/>
              <a:t>Rewarding them with the privilege of leaving early (!)</a:t>
            </a:r>
          </a:p>
          <a:p>
            <a:pPr lvl="1"/>
            <a:r>
              <a:rPr lang="en-US" dirty="0" smtClean="0"/>
              <a:t>Giving them self-paced practice</a:t>
            </a:r>
          </a:p>
          <a:p>
            <a:pPr lvl="1"/>
            <a:r>
              <a:rPr lang="en-US" dirty="0" smtClean="0"/>
              <a:t>Keeping their attention for four hours each class</a:t>
            </a:r>
          </a:p>
          <a:p>
            <a:pPr lvl="1"/>
            <a:r>
              <a:rPr lang="en-US" dirty="0" smtClean="0"/>
              <a:t>Becoming more confident in the fairness of the tests, including when students deserved to fail</a:t>
            </a:r>
          </a:p>
          <a:p>
            <a:pPr lvl="1"/>
            <a:endParaRPr lang="en-US" dirty="0" smtClean="0"/>
          </a:p>
          <a:p>
            <a:pPr lvl="1"/>
            <a:endParaRPr lang="en-US" dirty="0" smtClean="0"/>
          </a:p>
          <a:p>
            <a:pPr lvl="1"/>
            <a:endParaRPr lang="en-US" dirty="0"/>
          </a:p>
        </p:txBody>
      </p:sp>
    </p:spTree>
    <p:extLst>
      <p:ext uri="{BB962C8B-B14F-4D97-AF65-F5344CB8AC3E}">
        <p14:creationId xmlns:p14="http://schemas.microsoft.com/office/powerpoint/2010/main" val="18670792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Other data (from Gordon) suggest that </a:t>
            </a:r>
            <a:br>
              <a:rPr lang="en-US" sz="3200" dirty="0" smtClean="0"/>
            </a:br>
            <a:r>
              <a:rPr lang="en-US" sz="3200" dirty="0" smtClean="0"/>
              <a:t>More points = Greater motivation</a:t>
            </a:r>
            <a:endParaRPr lang="en-US" sz="3200" dirty="0"/>
          </a:p>
        </p:txBody>
      </p:sp>
      <p:pic>
        <p:nvPicPr>
          <p:cNvPr id="4" name="Content Placeholder 3" descr="Words With Friends Points.jpeg"/>
          <p:cNvPicPr>
            <a:picLocks noGrp="1" noChangeAspect="1"/>
          </p:cNvPicPr>
          <p:nvPr>
            <p:ph idx="1"/>
          </p:nvPr>
        </p:nvPicPr>
        <p:blipFill>
          <a:blip r:embed="rId3">
            <a:extLst>
              <a:ext uri="{28A0092B-C50C-407E-A947-70E740481C1C}">
                <a14:useLocalDpi xmlns:a14="http://schemas.microsoft.com/office/drawing/2010/main" val="0"/>
              </a:ext>
            </a:extLst>
          </a:blip>
          <a:srcRect l="-89124" r="-89124"/>
          <a:stretch>
            <a:fillRect/>
          </a:stretch>
        </p:blipFill>
        <p:spPr>
          <a:xfrm>
            <a:off x="-50538" y="1600200"/>
            <a:ext cx="9532067" cy="5147993"/>
          </a:xfrm>
        </p:spPr>
      </p:pic>
    </p:spTree>
    <p:extLst>
      <p:ext uri="{BB962C8B-B14F-4D97-AF65-F5344CB8AC3E}">
        <p14:creationId xmlns:p14="http://schemas.microsoft.com/office/powerpoint/2010/main" val="20337152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A Major Assumption: </a:t>
            </a:r>
            <a:br>
              <a:rPr lang="en-US" sz="4000" dirty="0" smtClean="0"/>
            </a:br>
            <a:r>
              <a:rPr lang="en-US" sz="4000" dirty="0" smtClean="0"/>
              <a:t>Students </a:t>
            </a:r>
            <a:r>
              <a:rPr lang="en-US" sz="4000" b="1" dirty="0" smtClean="0"/>
              <a:t>love</a:t>
            </a:r>
            <a:r>
              <a:rPr lang="en-US" sz="4000" dirty="0" smtClean="0"/>
              <a:t> being assessed.</a:t>
            </a:r>
            <a:endParaRPr lang="en-US" sz="4000" dirty="0"/>
          </a:p>
        </p:txBody>
      </p:sp>
      <p:sp>
        <p:nvSpPr>
          <p:cNvPr id="3" name="Content Placeholder 2"/>
          <p:cNvSpPr>
            <a:spLocks noGrp="1"/>
          </p:cNvSpPr>
          <p:nvPr>
            <p:ph idx="1"/>
          </p:nvPr>
        </p:nvSpPr>
        <p:spPr/>
        <p:txBody>
          <a:bodyPr>
            <a:normAutofit lnSpcReduction="10000"/>
          </a:bodyPr>
          <a:lstStyle/>
          <a:p>
            <a:pPr marL="0" indent="0">
              <a:buNone/>
            </a:pPr>
            <a:r>
              <a:rPr lang="en-US" dirty="0" smtClean="0"/>
              <a:t>They just don’t like how we’ve been doing it. However, people do love to: </a:t>
            </a:r>
          </a:p>
          <a:p>
            <a:pPr marL="457200" indent="-457200">
              <a:buAutoNum type="alphaLcParenR"/>
            </a:pPr>
            <a:r>
              <a:rPr lang="en-US" dirty="0" smtClean="0"/>
              <a:t>compare themselves to others;</a:t>
            </a:r>
          </a:p>
          <a:p>
            <a:pPr marL="457200" indent="-457200">
              <a:buAutoNum type="alphaLcParenR"/>
            </a:pPr>
            <a:r>
              <a:rPr lang="en-US" dirty="0" smtClean="0"/>
              <a:t>overcome obstacles; and</a:t>
            </a:r>
          </a:p>
          <a:p>
            <a:pPr marL="457200" indent="-457200">
              <a:buAutoNum type="alphaLcParenR"/>
            </a:pPr>
            <a:r>
              <a:rPr lang="en-US" dirty="0" smtClean="0"/>
              <a:t>demonstrate mastery.</a:t>
            </a:r>
          </a:p>
          <a:p>
            <a:pPr marL="0" indent="0">
              <a:buNone/>
            </a:pPr>
            <a:r>
              <a:rPr lang="en-US" b="1" dirty="0" smtClean="0"/>
              <a:t>        </a:t>
            </a:r>
            <a:r>
              <a:rPr lang="en-US" dirty="0" smtClean="0"/>
              <a:t>People love to be assessed.</a:t>
            </a:r>
          </a:p>
          <a:p>
            <a:pPr marL="0" indent="0">
              <a:buNone/>
            </a:pPr>
            <a:r>
              <a:rPr lang="en-US" dirty="0"/>
              <a:t>C</a:t>
            </a:r>
            <a:r>
              <a:rPr lang="en-US" dirty="0" smtClean="0"/>
              <a:t>urrent approaches punish failure.  </a:t>
            </a:r>
          </a:p>
          <a:p>
            <a:pPr marL="0" indent="0">
              <a:buNone/>
            </a:pPr>
            <a:r>
              <a:rPr lang="en-US" dirty="0" smtClean="0"/>
              <a:t>But failure (like falling) is already its own punishment.</a:t>
            </a:r>
          </a:p>
        </p:txBody>
      </p:sp>
      <p:pic>
        <p:nvPicPr>
          <p:cNvPr id="4" name="Picture 3" descr="baby walking1.jpe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18247" y="2453469"/>
            <a:ext cx="1871878" cy="2812932"/>
          </a:xfrm>
          <a:prstGeom prst="rect">
            <a:avLst/>
          </a:prstGeom>
        </p:spPr>
      </p:pic>
    </p:spTree>
    <p:extLst>
      <p:ext uri="{BB962C8B-B14F-4D97-AF65-F5344CB8AC3E}">
        <p14:creationId xmlns:p14="http://schemas.microsoft.com/office/powerpoint/2010/main" val="31919159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1934" y="107576"/>
            <a:ext cx="8778733" cy="1336956"/>
          </a:xfrm>
        </p:spPr>
        <p:txBody>
          <a:bodyPr/>
          <a:lstStyle/>
          <a:p>
            <a:r>
              <a:rPr lang="en-US" sz="3600" dirty="0" smtClean="0"/>
              <a:t>When students created the syllabus… </a:t>
            </a:r>
            <a:br>
              <a:rPr lang="en-US" sz="3600" dirty="0" smtClean="0"/>
            </a:br>
            <a:r>
              <a:rPr lang="en-US" sz="3600" dirty="0" smtClean="0"/>
              <a:t>Nothing but </a:t>
            </a:r>
            <a:r>
              <a:rPr lang="en-US" sz="3600" dirty="0"/>
              <a:t>B</a:t>
            </a:r>
            <a:r>
              <a:rPr lang="en-US" sz="3600" dirty="0" smtClean="0"/>
              <a:t>onus Points!</a:t>
            </a:r>
            <a:r>
              <a:rPr lang="en-US" dirty="0" smtClean="0"/>
              <a:t>	</a:t>
            </a:r>
            <a:endParaRPr lang="en-US" dirty="0"/>
          </a:p>
        </p:txBody>
      </p:sp>
      <p:sp>
        <p:nvSpPr>
          <p:cNvPr id="3" name="Content Placeholder 2"/>
          <p:cNvSpPr>
            <a:spLocks noGrp="1"/>
          </p:cNvSpPr>
          <p:nvPr>
            <p:ph idx="1"/>
          </p:nvPr>
        </p:nvSpPr>
        <p:spPr>
          <a:xfrm>
            <a:off x="419209" y="1600201"/>
            <a:ext cx="8371854" cy="4343400"/>
          </a:xfrm>
        </p:spPr>
        <p:txBody>
          <a:bodyPr/>
          <a:lstStyle/>
          <a:p>
            <a:r>
              <a:rPr lang="en-US" dirty="0" smtClean="0"/>
              <a:t>Be the Teacher</a:t>
            </a:r>
          </a:p>
          <a:p>
            <a:r>
              <a:rPr lang="en-US" dirty="0" smtClean="0"/>
              <a:t>Time Attack</a:t>
            </a:r>
          </a:p>
          <a:p>
            <a:r>
              <a:rPr lang="en-US" dirty="0" smtClean="0"/>
              <a:t>King of the Hill</a:t>
            </a:r>
          </a:p>
          <a:p>
            <a:r>
              <a:rPr lang="en-US" dirty="0" smtClean="0"/>
              <a:t>Lottery System</a:t>
            </a:r>
          </a:p>
          <a:p>
            <a:r>
              <a:rPr lang="en-US" dirty="0" smtClean="0"/>
              <a:t>Group Cutthroat</a:t>
            </a:r>
          </a:p>
          <a:p>
            <a:pPr marL="0" indent="0">
              <a:buNone/>
            </a:pPr>
            <a:r>
              <a:rPr lang="en-US" sz="1200" b="1" dirty="0" smtClean="0"/>
              <a:t>(WPU Students Justin Ali and Corey </a:t>
            </a:r>
            <a:r>
              <a:rPr lang="en-US" sz="1200" b="1" dirty="0" err="1" smtClean="0"/>
              <a:t>Sussman</a:t>
            </a:r>
            <a:r>
              <a:rPr lang="en-US" sz="1200" b="1" dirty="0" smtClean="0"/>
              <a:t>)</a:t>
            </a:r>
            <a:endParaRPr lang="en-US" sz="1200" b="1" dirty="0"/>
          </a:p>
        </p:txBody>
      </p:sp>
    </p:spTree>
    <p:extLst>
      <p:ext uri="{BB962C8B-B14F-4D97-AF65-F5344CB8AC3E}">
        <p14:creationId xmlns:p14="http://schemas.microsoft.com/office/powerpoint/2010/main" val="17600741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1056206"/>
          </a:xfrm>
        </p:spPr>
        <p:txBody>
          <a:bodyPr/>
          <a:lstStyle/>
          <a:p>
            <a:r>
              <a:rPr lang="en-US" sz="3600" dirty="0" smtClean="0"/>
              <a:t>Game design communicates </a:t>
            </a:r>
            <a:br>
              <a:rPr lang="en-US" sz="3600" dirty="0" smtClean="0"/>
            </a:br>
            <a:r>
              <a:rPr lang="en-US" sz="3600" dirty="0" smtClean="0"/>
              <a:t>a different attitude toward failure.</a:t>
            </a:r>
            <a:endParaRPr lang="en-US" sz="3600" dirty="0"/>
          </a:p>
        </p:txBody>
      </p:sp>
      <p:sp>
        <p:nvSpPr>
          <p:cNvPr id="3" name="Content Placeholder 2"/>
          <p:cNvSpPr>
            <a:spLocks noGrp="1"/>
          </p:cNvSpPr>
          <p:nvPr>
            <p:ph idx="1"/>
          </p:nvPr>
        </p:nvSpPr>
        <p:spPr>
          <a:xfrm>
            <a:off x="5306003" y="1426060"/>
            <a:ext cx="3902652" cy="1149928"/>
          </a:xfrm>
        </p:spPr>
        <p:txBody>
          <a:bodyPr/>
          <a:lstStyle/>
          <a:p>
            <a:r>
              <a:rPr lang="en-US" dirty="0" smtClean="0"/>
              <a:t>Approach motivation</a:t>
            </a:r>
          </a:p>
          <a:p>
            <a:r>
              <a:rPr lang="en-US" dirty="0" smtClean="0"/>
              <a:t>Fear &amp; Withdrawal </a:t>
            </a:r>
            <a:endParaRPr lang="en-US" dirty="0"/>
          </a:p>
        </p:txBody>
      </p:sp>
      <p:sp>
        <p:nvSpPr>
          <p:cNvPr id="4" name="TextBox 3"/>
          <p:cNvSpPr txBox="1"/>
          <p:nvPr/>
        </p:nvSpPr>
        <p:spPr>
          <a:xfrm>
            <a:off x="281420" y="1640400"/>
            <a:ext cx="5186507" cy="3970318"/>
          </a:xfrm>
          <a:prstGeom prst="rect">
            <a:avLst/>
          </a:prstGeom>
          <a:noFill/>
        </p:spPr>
        <p:txBody>
          <a:bodyPr wrap="square" rtlCol="0">
            <a:spAutoFit/>
          </a:bodyPr>
          <a:lstStyle/>
          <a:p>
            <a:r>
              <a:rPr lang="en-US" sz="2800" dirty="0"/>
              <a:t>“I've missed more than 9000 shots in my career. I've lost almost 300 games. 26 times, I've been trusted to take the game winning shot and missed. I've failed over and over and over again in my life. And that is why I succeed.” </a:t>
            </a:r>
            <a:r>
              <a:rPr lang="en-US" sz="2800" dirty="0" smtClean="0"/>
              <a:t> </a:t>
            </a:r>
          </a:p>
          <a:p>
            <a:r>
              <a:rPr lang="en-US" sz="2800" dirty="0" smtClean="0"/>
              <a:t>~ Michael Jordan</a:t>
            </a:r>
            <a:endParaRPr lang="en-US" sz="2800" dirty="0"/>
          </a:p>
        </p:txBody>
      </p:sp>
      <p:pic>
        <p:nvPicPr>
          <p:cNvPr id="4098" name="Picture 2" descr="http://images.usatoday.com/sports/gallery/hakeem/block.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51055" y="2615623"/>
            <a:ext cx="3040496" cy="36823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83880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Two warnings:</a:t>
            </a:r>
            <a:endParaRPr lang="en-US" sz="3600" dirty="0"/>
          </a:p>
        </p:txBody>
      </p:sp>
      <p:sp>
        <p:nvSpPr>
          <p:cNvPr id="3" name="Content Placeholder 2"/>
          <p:cNvSpPr>
            <a:spLocks noGrp="1"/>
          </p:cNvSpPr>
          <p:nvPr>
            <p:ph idx="1"/>
          </p:nvPr>
        </p:nvSpPr>
        <p:spPr>
          <a:xfrm>
            <a:off x="549275" y="1908426"/>
            <a:ext cx="8042276" cy="4343400"/>
          </a:xfrm>
        </p:spPr>
        <p:txBody>
          <a:bodyPr/>
          <a:lstStyle/>
          <a:p>
            <a:pPr marL="457200" indent="-457200">
              <a:buAutoNum type="arabicPeriod"/>
            </a:pPr>
            <a:r>
              <a:rPr lang="en-US" dirty="0" smtClean="0"/>
              <a:t>The over-justification effect.</a:t>
            </a:r>
          </a:p>
          <a:p>
            <a:pPr marL="457200" indent="-457200">
              <a:buAutoNum type="arabicPeriod"/>
            </a:pPr>
            <a:r>
              <a:rPr lang="en-US" dirty="0" smtClean="0"/>
              <a:t>The faddishness of the education industry.</a:t>
            </a:r>
            <a:endParaRPr lang="en-US" dirty="0"/>
          </a:p>
        </p:txBody>
      </p:sp>
      <p:sp>
        <p:nvSpPr>
          <p:cNvPr id="4" name="Rectangle 3"/>
          <p:cNvSpPr/>
          <p:nvPr/>
        </p:nvSpPr>
        <p:spPr>
          <a:xfrm>
            <a:off x="1336616" y="3570214"/>
            <a:ext cx="6036534" cy="923330"/>
          </a:xfrm>
          <a:prstGeom prst="rect">
            <a:avLst/>
          </a:prstGeom>
        </p:spPr>
        <p:txBody>
          <a:bodyPr wrap="square">
            <a:spAutoFit/>
          </a:bodyPr>
          <a:lstStyle/>
          <a:p>
            <a:r>
              <a:rPr lang="en-US" dirty="0" smtClean="0"/>
              <a:t> </a:t>
            </a:r>
            <a:endParaRPr lang="en-US" dirty="0"/>
          </a:p>
          <a:p>
            <a:r>
              <a:rPr lang="en-US" dirty="0"/>
              <a:t>	         </a:t>
            </a:r>
            <a:r>
              <a:rPr lang="en-US" b="1" dirty="0" smtClean="0"/>
              <a:t>Let’s play </a:t>
            </a:r>
            <a:r>
              <a:rPr lang="en-US" b="1" dirty="0"/>
              <a:t>some games</a:t>
            </a:r>
            <a:r>
              <a:rPr lang="en-US" b="1" dirty="0" smtClean="0"/>
              <a:t>.</a:t>
            </a:r>
          </a:p>
          <a:p>
            <a:r>
              <a:rPr lang="en-US" b="1" dirty="0" smtClean="0"/>
              <a:t>             (Sorry, they are still just story boards.)</a:t>
            </a:r>
            <a:endParaRPr lang="en-US" b="1" dirty="0"/>
          </a:p>
        </p:txBody>
      </p:sp>
    </p:spTree>
    <p:extLst>
      <p:ext uri="{BB962C8B-B14F-4D97-AF65-F5344CB8AC3E}">
        <p14:creationId xmlns:p14="http://schemas.microsoft.com/office/powerpoint/2010/main" val="22166412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6752" y="-533532"/>
            <a:ext cx="8042276" cy="1336956"/>
          </a:xfrm>
        </p:spPr>
        <p:txBody>
          <a:bodyPr/>
          <a:lstStyle/>
          <a:p>
            <a:r>
              <a:rPr lang="en-US" sz="2800" dirty="0" smtClean="0"/>
              <a:t>References</a:t>
            </a:r>
            <a:endParaRPr lang="en-US" sz="2800" dirty="0"/>
          </a:p>
        </p:txBody>
      </p:sp>
      <p:sp>
        <p:nvSpPr>
          <p:cNvPr id="3" name="Content Placeholder 2"/>
          <p:cNvSpPr>
            <a:spLocks noGrp="1"/>
          </p:cNvSpPr>
          <p:nvPr>
            <p:ph idx="1"/>
          </p:nvPr>
        </p:nvSpPr>
        <p:spPr>
          <a:xfrm>
            <a:off x="549275" y="912344"/>
            <a:ext cx="8042276" cy="5375439"/>
          </a:xfrm>
        </p:spPr>
        <p:txBody>
          <a:bodyPr>
            <a:normAutofit fontScale="92500" lnSpcReduction="10000"/>
          </a:bodyPr>
          <a:lstStyle/>
          <a:p>
            <a:pPr marL="0" indent="0">
              <a:buNone/>
            </a:pPr>
            <a:r>
              <a:rPr lang="en-US" sz="1200" dirty="0"/>
              <a:t>Dunn, D. S., McCarthy, M. A., Baker, S. C., &amp; </a:t>
            </a:r>
            <a:r>
              <a:rPr lang="en-US" sz="1200" dirty="0" err="1"/>
              <a:t>Halonen</a:t>
            </a:r>
            <a:r>
              <a:rPr lang="en-US" sz="1200" dirty="0"/>
              <a:t>, J. S. (Eds.) (2011). </a:t>
            </a:r>
            <a:r>
              <a:rPr lang="en-US" sz="1200" i="1" dirty="0"/>
              <a:t>Using quality benchmarks for </a:t>
            </a:r>
            <a:r>
              <a:rPr lang="en-US" sz="1200" i="1" dirty="0" smtClean="0"/>
              <a:t>    assessing </a:t>
            </a:r>
            <a:r>
              <a:rPr lang="en-US" sz="1200" i="1" dirty="0"/>
              <a:t>and developing undergraduate programs. </a:t>
            </a:r>
            <a:r>
              <a:rPr lang="en-US" sz="1200" dirty="0"/>
              <a:t> San Francisco, CA: </a:t>
            </a:r>
            <a:r>
              <a:rPr lang="en-US" sz="1200" dirty="0" err="1"/>
              <a:t>Jossey</a:t>
            </a:r>
            <a:r>
              <a:rPr lang="en-US" sz="1200" dirty="0"/>
              <a:t>-</a:t>
            </a:r>
            <a:r>
              <a:rPr lang="en-US" sz="1200" dirty="0" smtClean="0"/>
              <a:t>Bass.</a:t>
            </a:r>
          </a:p>
          <a:p>
            <a:pPr marL="0" indent="0">
              <a:buNone/>
            </a:pPr>
            <a:r>
              <a:rPr lang="en-US" sz="1200" dirty="0"/>
              <a:t>Heinzen, T. E., Landrum, R. E., </a:t>
            </a:r>
            <a:r>
              <a:rPr lang="en-US" sz="1200" dirty="0" err="1"/>
              <a:t>Gurung</a:t>
            </a:r>
            <a:r>
              <a:rPr lang="en-US" sz="1200" dirty="0"/>
              <a:t>, A. R., &amp; Dunn, D. S. (in press). In </a:t>
            </a:r>
            <a:r>
              <a:rPr lang="en-US" sz="1200" dirty="0" err="1"/>
              <a:t>Gamification</a:t>
            </a:r>
            <a:r>
              <a:rPr lang="en-US" sz="1200" dirty="0"/>
              <a:t> for Business and Education (T. </a:t>
            </a:r>
            <a:r>
              <a:rPr lang="en-US" sz="1200" dirty="0" err="1"/>
              <a:t>Reiners</a:t>
            </a:r>
            <a:r>
              <a:rPr lang="en-US" sz="1200" dirty="0"/>
              <a:t> &amp; L. C. Wood, Eds.), New York: Springer.</a:t>
            </a:r>
          </a:p>
          <a:p>
            <a:pPr marL="0" indent="0">
              <a:buNone/>
            </a:pPr>
            <a:r>
              <a:rPr lang="en-US" sz="1200" dirty="0" smtClean="0"/>
              <a:t>Schnell, J. (2008). </a:t>
            </a:r>
            <a:r>
              <a:rPr lang="en-US" sz="1200" i="1" dirty="0" smtClean="0"/>
              <a:t>The art of game design. </a:t>
            </a:r>
            <a:r>
              <a:rPr lang="en-US" sz="1200" dirty="0" smtClean="0"/>
              <a:t>Boca Raton, FL: CRC Press.</a:t>
            </a:r>
          </a:p>
          <a:p>
            <a:pPr marL="0" indent="0">
              <a:buNone/>
            </a:pPr>
            <a:r>
              <a:rPr lang="en-US" sz="1200" dirty="0" err="1"/>
              <a:t>Suls</a:t>
            </a:r>
            <a:r>
              <a:rPr lang="en-US" sz="1200" dirty="0"/>
              <a:t>, J., Martin, R., &amp; Wheeler, C. (2002). Social comparison: Why, with whom, and with what effect? </a:t>
            </a:r>
            <a:r>
              <a:rPr lang="en-US" sz="1200" i="1" dirty="0"/>
              <a:t>Current Directions in Psychological Science, 11,</a:t>
            </a:r>
            <a:r>
              <a:rPr lang="en-US" sz="1200" dirty="0"/>
              <a:t> 159-163</a:t>
            </a:r>
            <a:r>
              <a:rPr lang="en-US" sz="1200" dirty="0" smtClean="0"/>
              <a:t>.</a:t>
            </a:r>
          </a:p>
          <a:p>
            <a:pPr marL="0" indent="0">
              <a:buNone/>
            </a:pPr>
            <a:r>
              <a:rPr lang="en-US" sz="1200" dirty="0"/>
              <a:t>Wu, Michael. </a:t>
            </a:r>
            <a:r>
              <a:rPr lang="en-US" sz="1200" i="1" dirty="0" err="1"/>
              <a:t>Gamification</a:t>
            </a:r>
            <a:r>
              <a:rPr lang="en-US" sz="1200" i="1" dirty="0"/>
              <a:t> from a Company of Pro Gamers.</a:t>
            </a:r>
            <a:r>
              <a:rPr lang="en-US" sz="1200" dirty="0"/>
              <a:t> Retrieved January 14, 2012, </a:t>
            </a:r>
            <a:r>
              <a:rPr lang="en-US" sz="1200" dirty="0" err="1"/>
              <a:t>from</a:t>
            </a:r>
            <a:r>
              <a:rPr lang="en-US" sz="1200" b="1" u="sng" dirty="0" err="1">
                <a:hlinkClick r:id="rId2"/>
              </a:rPr>
              <a:t>http</a:t>
            </a:r>
            <a:r>
              <a:rPr lang="en-US" sz="1200" b="1" u="sng" dirty="0">
                <a:hlinkClick r:id="rId2"/>
              </a:rPr>
              <a:t>://lithosphere.lithium.com/t5/Building-Community-the-Platform/Gamification-from-a-Company-of-Pro-Gamers/ba-p/19258</a:t>
            </a:r>
            <a:r>
              <a:rPr lang="en-US" sz="1200" b="1" dirty="0">
                <a:hlinkClick r:id="rId2"/>
              </a:rPr>
              <a:t/>
            </a:r>
            <a:br>
              <a:rPr lang="en-US" sz="1200" b="1" dirty="0">
                <a:hlinkClick r:id="rId2"/>
              </a:rPr>
            </a:br>
            <a:endParaRPr lang="en-US" sz="1200" b="1" dirty="0"/>
          </a:p>
          <a:p>
            <a:pPr marL="0" indent="0">
              <a:buNone/>
            </a:pPr>
            <a:r>
              <a:rPr lang="en-US" sz="1200" dirty="0" smtClean="0"/>
              <a:t>Se also Richard </a:t>
            </a:r>
            <a:r>
              <a:rPr lang="en-US" sz="1200" dirty="0"/>
              <a:t>Bartle, </a:t>
            </a:r>
            <a:r>
              <a:rPr lang="en-US" sz="1200" i="1" dirty="0"/>
              <a:t>Hearts, Clubs, Diamonds, Spades: Players who suit MUDs</a:t>
            </a:r>
            <a:r>
              <a:rPr lang="en-US" sz="1200" dirty="0"/>
              <a:t>, </a:t>
            </a:r>
            <a:r>
              <a:rPr lang="en-US" sz="1200" b="1" u="sng" dirty="0">
                <a:hlinkClick r:id="rId3"/>
              </a:rPr>
              <a:t>http://mud.co.uk/richard/hcds.htm</a:t>
            </a:r>
            <a:r>
              <a:rPr lang="en-US" sz="1200" b="1" dirty="0">
                <a:hlinkClick r:id="rId3"/>
              </a:rPr>
              <a:t/>
            </a:r>
            <a:br>
              <a:rPr lang="en-US" sz="1200" b="1" dirty="0">
                <a:hlinkClick r:id="rId3"/>
              </a:rPr>
            </a:br>
            <a:endParaRPr lang="en-US" sz="1200" b="1" dirty="0"/>
          </a:p>
          <a:p>
            <a:pPr marL="0" indent="0">
              <a:buNone/>
            </a:pPr>
            <a:r>
              <a:rPr lang="en-US" sz="1200" dirty="0"/>
              <a:t>Additional information is available in Deloitte Consulting LLP (2012), "Tech Trends 2012: Elevate IT for digital business", </a:t>
            </a:r>
            <a:r>
              <a:rPr lang="en-US" sz="1200" b="1" u="sng" dirty="0">
                <a:hlinkClick r:id="rId4"/>
              </a:rPr>
              <a:t>www.deloitte.com/us/techtrends2012, Chapter 1.</a:t>
            </a:r>
            <a:r>
              <a:rPr lang="en-US" sz="1200" dirty="0"/>
              <a:t/>
            </a:r>
            <a:br>
              <a:rPr lang="en-US" sz="1200" dirty="0"/>
            </a:br>
            <a:endParaRPr lang="en-US" sz="1200" dirty="0"/>
          </a:p>
          <a:p>
            <a:pPr marL="0" indent="0">
              <a:buNone/>
            </a:pPr>
            <a:r>
              <a:rPr lang="en-US" sz="1200" dirty="0"/>
              <a:t>Additional information is available in Deloitte Consulting LLP (2012), "Tech Trends 2012: Elevate IT for digital business", </a:t>
            </a:r>
            <a:r>
              <a:rPr lang="en-US" sz="1200" b="1" u="sng" dirty="0">
                <a:hlinkClick r:id="rId5"/>
              </a:rPr>
              <a:t>www.deloitte.com/us/techtrends2012, Chapter 4.</a:t>
            </a:r>
            <a:r>
              <a:rPr lang="en-US" sz="1200" dirty="0"/>
              <a:t/>
            </a:r>
            <a:br>
              <a:rPr lang="en-US" sz="1200" dirty="0"/>
            </a:br>
            <a:endParaRPr lang="en-US" sz="1200" dirty="0"/>
          </a:p>
          <a:p>
            <a:pPr marL="0" indent="0">
              <a:buNone/>
            </a:pPr>
            <a:r>
              <a:rPr lang="en-US" sz="1200" dirty="0"/>
              <a:t>Additional information is available in Deloitte Consulting LLP (2012), "Tech Trends 2012: Elevate IT for digital business",</a:t>
            </a:r>
            <a:r>
              <a:rPr lang="en-US" sz="1200" b="1" u="sng" dirty="0">
                <a:hlinkClick r:id="rId6"/>
              </a:rPr>
              <a:t> www.deloitte.com/us/techtrends2012, Chapter 9.</a:t>
            </a:r>
            <a:endParaRPr lang="en-US" sz="1200" dirty="0"/>
          </a:p>
          <a:p>
            <a:pPr marL="0" indent="0">
              <a:buNone/>
            </a:pPr>
            <a:endParaRPr lang="en-US" sz="1200" dirty="0"/>
          </a:p>
          <a:p>
            <a:pPr marL="0" indent="0">
              <a:buNone/>
            </a:pPr>
            <a:endParaRPr lang="en-US" sz="1200" dirty="0" smtClean="0"/>
          </a:p>
          <a:p>
            <a:endParaRPr lang="en-US" sz="1200" dirty="0"/>
          </a:p>
        </p:txBody>
      </p:sp>
    </p:spTree>
    <p:extLst>
      <p:ext uri="{BB962C8B-B14F-4D97-AF65-F5344CB8AC3E}">
        <p14:creationId xmlns:p14="http://schemas.microsoft.com/office/powerpoint/2010/main" val="12340837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r>
              <a:rPr lang="en-US" dirty="0" smtClean="0"/>
              <a:t>Each of the following three games represents just one of several games within a particular domain.</a:t>
            </a:r>
            <a:endParaRPr lang="en-US" dirty="0"/>
          </a:p>
        </p:txBody>
      </p:sp>
    </p:spTree>
    <p:extLst>
      <p:ext uri="{BB962C8B-B14F-4D97-AF65-F5344CB8AC3E}">
        <p14:creationId xmlns:p14="http://schemas.microsoft.com/office/powerpoint/2010/main" val="35285245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Stat Wizard </a:t>
            </a:r>
            <a:endParaRPr lang="en-US" dirty="0"/>
          </a:p>
        </p:txBody>
      </p:sp>
      <p:sp>
        <p:nvSpPr>
          <p:cNvPr id="3" name="Subtitle 2"/>
          <p:cNvSpPr>
            <a:spLocks noGrp="1"/>
          </p:cNvSpPr>
          <p:nvPr>
            <p:ph type="subTitle" idx="1"/>
          </p:nvPr>
        </p:nvSpPr>
        <p:spPr/>
        <p:txBody>
          <a:bodyPr/>
          <a:lstStyle/>
          <a:p>
            <a:r>
              <a:rPr lang="en-US" dirty="0" smtClean="0"/>
              <a:t>Game 1: Name That Test</a:t>
            </a:r>
          </a:p>
          <a:p>
            <a:r>
              <a:rPr lang="en-US" dirty="0" smtClean="0"/>
              <a:t>(Applying statistical knowledge)</a:t>
            </a:r>
            <a:endParaRPr lang="en-US" dirty="0"/>
          </a:p>
        </p:txBody>
      </p:sp>
    </p:spTree>
    <p:extLst>
      <p:ext uri="{BB962C8B-B14F-4D97-AF65-F5344CB8AC3E}">
        <p14:creationId xmlns:p14="http://schemas.microsoft.com/office/powerpoint/2010/main" val="3637885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Review this decision tree about which hypothesis test to use in different situations. </a:t>
            </a:r>
            <a:endParaRPr lang="en-US" sz="2800" dirty="0"/>
          </a:p>
        </p:txBody>
      </p:sp>
      <p:sp>
        <p:nvSpPr>
          <p:cNvPr id="3" name="Content Placeholder 2"/>
          <p:cNvSpPr>
            <a:spLocks noGrp="1"/>
          </p:cNvSpPr>
          <p:nvPr>
            <p:ph idx="1"/>
          </p:nvPr>
        </p:nvSpPr>
        <p:spPr/>
        <p:txBody>
          <a:bodyPr/>
          <a:lstStyle/>
          <a:p>
            <a:r>
              <a:rPr lang="en-US" dirty="0" smtClean="0"/>
              <a:t>Sample decision tree (Appendix E):</a:t>
            </a:r>
            <a:endParaRPr lang="en-US" dirty="0"/>
          </a:p>
        </p:txBody>
      </p:sp>
      <p:graphicFrame>
        <p:nvGraphicFramePr>
          <p:cNvPr id="4" name="Diagram 3"/>
          <p:cNvGraphicFramePr/>
          <p:nvPr>
            <p:extLst>
              <p:ext uri="{D42A27DB-BD31-4B8C-83A1-F6EECF244321}">
                <p14:modId xmlns:p14="http://schemas.microsoft.com/office/powerpoint/2010/main" val="620338763"/>
              </p:ext>
            </p:extLst>
          </p:nvPr>
        </p:nvGraphicFramePr>
        <p:xfrm>
          <a:off x="302682" y="1501042"/>
          <a:ext cx="8475372" cy="427433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648182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170250"/>
            <a:ext cx="8042276" cy="1336956"/>
          </a:xfrm>
        </p:spPr>
        <p:txBody>
          <a:bodyPr/>
          <a:lstStyle/>
          <a:p>
            <a:r>
              <a:rPr lang="en-US" sz="2800" dirty="0" smtClean="0"/>
              <a:t>1. The degree of association between </a:t>
            </a:r>
            <a:br>
              <a:rPr lang="en-US" sz="2800" dirty="0" smtClean="0"/>
            </a:br>
            <a:r>
              <a:rPr lang="en-US" sz="2800" dirty="0" smtClean="0"/>
              <a:t>any two scale measures. </a:t>
            </a:r>
            <a:endParaRPr lang="en-US" sz="2800"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785703534"/>
              </p:ext>
            </p:extLst>
          </p:nvPr>
        </p:nvGraphicFramePr>
        <p:xfrm>
          <a:off x="119054" y="1362670"/>
          <a:ext cx="8598336" cy="53448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624309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170250"/>
            <a:ext cx="8042276" cy="1336956"/>
          </a:xfrm>
        </p:spPr>
        <p:txBody>
          <a:bodyPr/>
          <a:lstStyle/>
          <a:p>
            <a:r>
              <a:rPr lang="en-US" sz="2800" dirty="0" smtClean="0"/>
              <a:t>2. A question about prediction using </a:t>
            </a:r>
            <a:br>
              <a:rPr lang="en-US" sz="2800" dirty="0" smtClean="0"/>
            </a:br>
            <a:r>
              <a:rPr lang="en-US" sz="2800" dirty="0" smtClean="0"/>
              <a:t>only scale variables.</a:t>
            </a:r>
            <a:endParaRPr lang="en-US" sz="2800"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763566166"/>
              </p:ext>
            </p:extLst>
          </p:nvPr>
        </p:nvGraphicFramePr>
        <p:xfrm>
          <a:off x="119054" y="1362670"/>
          <a:ext cx="8598336" cy="53448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778983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170250"/>
            <a:ext cx="8042276" cy="1336956"/>
          </a:xfrm>
        </p:spPr>
        <p:txBody>
          <a:bodyPr/>
          <a:lstStyle/>
          <a:p>
            <a:r>
              <a:rPr lang="en-US" sz="3200" dirty="0" smtClean="0"/>
              <a:t>3. Gender differences in the </a:t>
            </a:r>
            <a:br>
              <a:rPr lang="en-US" sz="3200" dirty="0" smtClean="0"/>
            </a:br>
            <a:r>
              <a:rPr lang="en-US" sz="3200" dirty="0" smtClean="0"/>
              <a:t>scaled variable of optimism?</a:t>
            </a:r>
            <a:endParaRPr lang="en-US" sz="3200"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644933752"/>
              </p:ext>
            </p:extLst>
          </p:nvPr>
        </p:nvGraphicFramePr>
        <p:xfrm>
          <a:off x="119054" y="1362670"/>
          <a:ext cx="8598336" cy="53448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239194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Six Critical Definitions</a:t>
            </a:r>
            <a:endParaRPr lang="en-US" dirty="0"/>
          </a:p>
        </p:txBody>
      </p:sp>
      <p:sp>
        <p:nvSpPr>
          <p:cNvPr id="3" name="Content Placeholder 2"/>
          <p:cNvSpPr>
            <a:spLocks noGrp="1"/>
          </p:cNvSpPr>
          <p:nvPr>
            <p:ph idx="1"/>
          </p:nvPr>
        </p:nvSpPr>
        <p:spPr/>
        <p:txBody>
          <a:bodyPr>
            <a:normAutofit fontScale="85000" lnSpcReduction="20000"/>
          </a:bodyPr>
          <a:lstStyle/>
          <a:p>
            <a:pPr marL="0" indent="0">
              <a:buNone/>
            </a:pPr>
            <a:r>
              <a:rPr lang="en-US" b="1" dirty="0"/>
              <a:t>Assessment </a:t>
            </a:r>
            <a:r>
              <a:rPr lang="en-US" dirty="0"/>
              <a:t>is the </a:t>
            </a:r>
            <a:r>
              <a:rPr lang="en-US" u="sng" dirty="0"/>
              <a:t>authentic</a:t>
            </a:r>
            <a:r>
              <a:rPr lang="en-US" dirty="0"/>
              <a:t> evaluation of teaching and learning outcomes </a:t>
            </a:r>
            <a:r>
              <a:rPr lang="en-US" sz="1300" dirty="0"/>
              <a:t>(See Dunn et al., 2011; Heinzen et al., in press; Schnell, 2008).</a:t>
            </a:r>
            <a:endParaRPr lang="en-US" sz="1300" b="1" dirty="0"/>
          </a:p>
          <a:p>
            <a:pPr marL="0" indent="0">
              <a:buNone/>
            </a:pPr>
            <a:r>
              <a:rPr lang="en-US" b="1" dirty="0" err="1" smtClean="0"/>
              <a:t>Gamification</a:t>
            </a:r>
            <a:r>
              <a:rPr lang="en-US" b="1" dirty="0" smtClean="0"/>
              <a:t> </a:t>
            </a:r>
            <a:r>
              <a:rPr lang="en-US" dirty="0" smtClean="0"/>
              <a:t>is the application of </a:t>
            </a:r>
            <a:r>
              <a:rPr lang="en-US" u="sng" dirty="0" smtClean="0"/>
              <a:t>principles</a:t>
            </a:r>
            <a:r>
              <a:rPr lang="en-US" dirty="0" smtClean="0"/>
              <a:t> of game design to non-game situations.</a:t>
            </a:r>
            <a:endParaRPr lang="en-US" b="1" dirty="0" smtClean="0"/>
          </a:p>
          <a:p>
            <a:pPr marL="0" indent="0">
              <a:buNone/>
            </a:pPr>
            <a:r>
              <a:rPr lang="en-US" b="1" dirty="0" smtClean="0"/>
              <a:t>Game-Based Assessment (GBA)</a:t>
            </a:r>
            <a:r>
              <a:rPr lang="en-US" dirty="0" smtClean="0"/>
              <a:t> </a:t>
            </a:r>
            <a:r>
              <a:rPr lang="en-US" u="sng" dirty="0" smtClean="0"/>
              <a:t>applies</a:t>
            </a:r>
            <a:r>
              <a:rPr lang="en-US" dirty="0" smtClean="0"/>
              <a:t> principles of games to assess students’ skills and knowledge (in psychology). </a:t>
            </a:r>
          </a:p>
          <a:p>
            <a:pPr marL="0" indent="0">
              <a:buNone/>
            </a:pPr>
            <a:r>
              <a:rPr lang="en-US" dirty="0" smtClean="0"/>
              <a:t>A </a:t>
            </a:r>
            <a:r>
              <a:rPr lang="en-US" b="1" dirty="0"/>
              <a:t>game</a:t>
            </a:r>
            <a:r>
              <a:rPr lang="en-US" dirty="0"/>
              <a:t> is a situation in which participants </a:t>
            </a:r>
            <a:r>
              <a:rPr lang="en-US" u="sng" dirty="0"/>
              <a:t>voluntarily</a:t>
            </a:r>
            <a:r>
              <a:rPr lang="en-US" dirty="0"/>
              <a:t> try to overcome unnecessary obstacles (i.e. rules and goals).</a:t>
            </a:r>
          </a:p>
          <a:p>
            <a:pPr marL="0" indent="0">
              <a:buNone/>
            </a:pPr>
            <a:r>
              <a:rPr lang="en-US" b="1" dirty="0" smtClean="0"/>
              <a:t>Play</a:t>
            </a:r>
            <a:r>
              <a:rPr lang="en-US" dirty="0" smtClean="0"/>
              <a:t> is the </a:t>
            </a:r>
            <a:r>
              <a:rPr lang="en-US" u="sng" dirty="0" smtClean="0"/>
              <a:t>exuberant</a:t>
            </a:r>
            <a:r>
              <a:rPr lang="en-US" dirty="0" smtClean="0"/>
              <a:t> expenditure of energy in aimless activities.</a:t>
            </a:r>
          </a:p>
          <a:p>
            <a:pPr marL="0" indent="0">
              <a:buNone/>
            </a:pPr>
            <a:r>
              <a:rPr lang="en-US" b="1" dirty="0" smtClean="0"/>
              <a:t>Fun </a:t>
            </a:r>
            <a:r>
              <a:rPr lang="en-US" dirty="0" smtClean="0"/>
              <a:t>is any </a:t>
            </a:r>
            <a:r>
              <a:rPr lang="en-US" u="sng" dirty="0" smtClean="0"/>
              <a:t>intrinsically motivated</a:t>
            </a:r>
            <a:r>
              <a:rPr lang="en-US" dirty="0" smtClean="0"/>
              <a:t>, engaging activity.</a:t>
            </a:r>
          </a:p>
          <a:p>
            <a:pPr marL="0" indent="0" algn="ctr">
              <a:buNone/>
            </a:pPr>
            <a:r>
              <a:rPr lang="en-US" dirty="0" err="1" smtClean="0"/>
              <a:t>Gamification</a:t>
            </a:r>
            <a:r>
              <a:rPr lang="en-US" dirty="0" smtClean="0"/>
              <a:t> does not necessarily involve computer games!</a:t>
            </a:r>
          </a:p>
        </p:txBody>
      </p:sp>
    </p:spTree>
    <p:extLst>
      <p:ext uri="{BB962C8B-B14F-4D97-AF65-F5344CB8AC3E}">
        <p14:creationId xmlns:p14="http://schemas.microsoft.com/office/powerpoint/2010/main" val="37973441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054" y="-170250"/>
            <a:ext cx="8889357" cy="1336956"/>
          </a:xfrm>
        </p:spPr>
        <p:txBody>
          <a:bodyPr/>
          <a:lstStyle/>
          <a:p>
            <a:r>
              <a:rPr lang="en-US" sz="2800" dirty="0" smtClean="0"/>
              <a:t>4. The relation between </a:t>
            </a:r>
            <a:r>
              <a:rPr lang="en-US" sz="2800" dirty="0"/>
              <a:t>g</a:t>
            </a:r>
            <a:r>
              <a:rPr lang="en-US" sz="2800" dirty="0" smtClean="0"/>
              <a:t>ender </a:t>
            </a:r>
            <a:br>
              <a:rPr lang="en-US" sz="2800" dirty="0" smtClean="0"/>
            </a:br>
            <a:r>
              <a:rPr lang="en-US" sz="2800" dirty="0" smtClean="0"/>
              <a:t>and income in four different neighborhoods.</a:t>
            </a:r>
            <a:endParaRPr lang="en-US" sz="2800"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204708366"/>
              </p:ext>
            </p:extLst>
          </p:nvPr>
        </p:nvGraphicFramePr>
        <p:xfrm>
          <a:off x="119054" y="1362670"/>
          <a:ext cx="8598336" cy="53448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958137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Some Game Mechanics</a:t>
            </a:r>
            <a:endParaRPr lang="en-US" dirty="0"/>
          </a:p>
        </p:txBody>
      </p:sp>
      <p:sp>
        <p:nvSpPr>
          <p:cNvPr id="3" name="Content Placeholder 2"/>
          <p:cNvSpPr>
            <a:spLocks noGrp="1"/>
          </p:cNvSpPr>
          <p:nvPr>
            <p:ph idx="1"/>
          </p:nvPr>
        </p:nvSpPr>
        <p:spPr/>
        <p:txBody>
          <a:bodyPr>
            <a:normAutofit fontScale="85000" lnSpcReduction="20000"/>
          </a:bodyPr>
          <a:lstStyle/>
          <a:p>
            <a:pPr marL="0" indent="0">
              <a:buNone/>
            </a:pPr>
            <a:r>
              <a:rPr lang="en-US" dirty="0" smtClean="0"/>
              <a:t>The ~ 40 questions gradually become </a:t>
            </a:r>
            <a:r>
              <a:rPr lang="en-US" dirty="0"/>
              <a:t>more </a:t>
            </a:r>
            <a:r>
              <a:rPr lang="en-US" dirty="0" smtClean="0"/>
              <a:t>difficult, applied, and worth more points.</a:t>
            </a:r>
            <a:endParaRPr lang="en-US" dirty="0"/>
          </a:p>
          <a:p>
            <a:pPr marL="0" indent="0">
              <a:buNone/>
            </a:pPr>
            <a:r>
              <a:rPr lang="en-US" dirty="0" smtClean="0"/>
              <a:t>Students achieve certification badges when they correctly answer subsets of questions: 4 levels; 4 badges.</a:t>
            </a:r>
          </a:p>
          <a:p>
            <a:pPr marL="0" indent="0">
              <a:buNone/>
            </a:pPr>
            <a:r>
              <a:rPr lang="en-US" dirty="0" smtClean="0"/>
              <a:t>Students can take this exam until they earn 100%.</a:t>
            </a:r>
          </a:p>
          <a:p>
            <a:pPr marL="0" indent="0">
              <a:buNone/>
            </a:pPr>
            <a:r>
              <a:rPr lang="en-US" dirty="0" smtClean="0"/>
              <a:t>In the background, we are measuring time to complete, number of attempts, and accuracy – and sending all that information to a spread sheet. </a:t>
            </a:r>
          </a:p>
          <a:p>
            <a:pPr marL="0" indent="0">
              <a:buNone/>
            </a:pPr>
            <a:r>
              <a:rPr lang="en-US" dirty="0" smtClean="0"/>
              <a:t>It needs standard psychometric development (reliabilities and most of the validities).</a:t>
            </a:r>
          </a:p>
          <a:p>
            <a:pPr marL="0" indent="0">
              <a:buNone/>
            </a:pPr>
            <a:r>
              <a:rPr lang="en-US" dirty="0" smtClean="0"/>
              <a:t>An empirical question: What is the most motivating game response to failure (a wrong answer) and success?</a:t>
            </a:r>
          </a:p>
        </p:txBody>
      </p:sp>
    </p:spTree>
    <p:extLst>
      <p:ext uri="{BB962C8B-B14F-4D97-AF65-F5344CB8AC3E}">
        <p14:creationId xmlns:p14="http://schemas.microsoft.com/office/powerpoint/2010/main" val="26157464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err="1" smtClean="0"/>
              <a:t>Stinkin</a:t>
            </a:r>
            <a:r>
              <a:rPr lang="en-US" dirty="0" smtClean="0"/>
              <a:t>’ </a:t>
            </a:r>
            <a:r>
              <a:rPr lang="en-US" dirty="0" err="1" smtClean="0"/>
              <a:t>Thinkin</a:t>
            </a:r>
            <a:r>
              <a:rPr lang="en-US" dirty="0" smtClean="0"/>
              <a:t>’</a:t>
            </a:r>
            <a:br>
              <a:rPr lang="en-US" dirty="0" smtClean="0"/>
            </a:br>
            <a:endParaRPr lang="en-US" dirty="0"/>
          </a:p>
        </p:txBody>
      </p:sp>
      <p:sp>
        <p:nvSpPr>
          <p:cNvPr id="3" name="Subtitle 2"/>
          <p:cNvSpPr>
            <a:spLocks noGrp="1"/>
          </p:cNvSpPr>
          <p:nvPr>
            <p:ph type="subTitle" idx="1"/>
          </p:nvPr>
        </p:nvSpPr>
        <p:spPr/>
        <p:txBody>
          <a:bodyPr>
            <a:normAutofit/>
          </a:bodyPr>
          <a:lstStyle/>
          <a:p>
            <a:r>
              <a:rPr lang="en-US" dirty="0"/>
              <a:t>The Job </a:t>
            </a:r>
            <a:r>
              <a:rPr lang="en-US" dirty="0" smtClean="0"/>
              <a:t>Interview</a:t>
            </a:r>
          </a:p>
          <a:p>
            <a:r>
              <a:rPr lang="en-US" dirty="0" smtClean="0"/>
              <a:t>(Distinguishing between types of variables) </a:t>
            </a:r>
          </a:p>
        </p:txBody>
      </p:sp>
    </p:spTree>
    <p:extLst>
      <p:ext uri="{BB962C8B-B14F-4D97-AF65-F5344CB8AC3E}">
        <p14:creationId xmlns:p14="http://schemas.microsoft.com/office/powerpoint/2010/main" val="15584527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Stinkin</a:t>
            </a:r>
            <a:r>
              <a:rPr lang="en-US" dirty="0"/>
              <a:t>’ </a:t>
            </a:r>
            <a:r>
              <a:rPr lang="en-US" dirty="0" err="1"/>
              <a:t>Thinkin</a:t>
            </a:r>
            <a:r>
              <a:rPr lang="en-US" dirty="0"/>
              <a:t>’</a:t>
            </a:r>
          </a:p>
        </p:txBody>
      </p:sp>
      <p:sp>
        <p:nvSpPr>
          <p:cNvPr id="3" name="Content Placeholder 2"/>
          <p:cNvSpPr>
            <a:spLocks noGrp="1"/>
          </p:cNvSpPr>
          <p:nvPr>
            <p:ph idx="1"/>
          </p:nvPr>
        </p:nvSpPr>
        <p:spPr/>
        <p:txBody>
          <a:bodyPr/>
          <a:lstStyle/>
          <a:p>
            <a:pPr marL="0" indent="0">
              <a:buNone/>
            </a:pPr>
            <a:r>
              <a:rPr lang="en-US" dirty="0" smtClean="0"/>
              <a:t>A newly graduated psychology major was running late for a job interview.  </a:t>
            </a:r>
            <a:endParaRPr lang="en-US" dirty="0"/>
          </a:p>
        </p:txBody>
      </p:sp>
      <p:pic>
        <p:nvPicPr>
          <p:cNvPr id="4" name="Picture 3" descr="late for interview2.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9595" y="2406692"/>
            <a:ext cx="5868216" cy="4395498"/>
          </a:xfrm>
          <a:prstGeom prst="rect">
            <a:avLst/>
          </a:prstGeom>
        </p:spPr>
      </p:pic>
    </p:spTree>
    <p:extLst>
      <p:ext uri="{BB962C8B-B14F-4D97-AF65-F5344CB8AC3E}">
        <p14:creationId xmlns:p14="http://schemas.microsoft.com/office/powerpoint/2010/main" val="22646584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Stinkin</a:t>
            </a:r>
            <a:r>
              <a:rPr lang="en-US" dirty="0"/>
              <a:t>’ </a:t>
            </a:r>
            <a:r>
              <a:rPr lang="en-US" dirty="0" err="1"/>
              <a:t>Thinkin</a:t>
            </a:r>
            <a:r>
              <a:rPr lang="en-US" dirty="0"/>
              <a:t>’</a:t>
            </a:r>
          </a:p>
        </p:txBody>
      </p:sp>
      <p:sp>
        <p:nvSpPr>
          <p:cNvPr id="3" name="Content Placeholder 2"/>
          <p:cNvSpPr>
            <a:spLocks noGrp="1"/>
          </p:cNvSpPr>
          <p:nvPr>
            <p:ph idx="1"/>
          </p:nvPr>
        </p:nvSpPr>
        <p:spPr/>
        <p:txBody>
          <a:bodyPr/>
          <a:lstStyle/>
          <a:p>
            <a:pPr marL="0" indent="0">
              <a:buNone/>
            </a:pPr>
            <a:r>
              <a:rPr lang="en-US" dirty="0" smtClean="0"/>
              <a:t>While getting ready for the interview, she experienced a persistent intuition:</a:t>
            </a:r>
          </a:p>
        </p:txBody>
      </p:sp>
      <p:pic>
        <p:nvPicPr>
          <p:cNvPr id="4" name="Picture 3" descr="looking at watch.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67972" y="2564087"/>
            <a:ext cx="2674933" cy="4019708"/>
          </a:xfrm>
          <a:prstGeom prst="rect">
            <a:avLst/>
          </a:prstGeom>
        </p:spPr>
      </p:pic>
    </p:spTree>
    <p:extLst>
      <p:ext uri="{BB962C8B-B14F-4D97-AF65-F5344CB8AC3E}">
        <p14:creationId xmlns:p14="http://schemas.microsoft.com/office/powerpoint/2010/main" val="21009869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Stinkin</a:t>
            </a:r>
            <a:r>
              <a:rPr lang="en-US" dirty="0"/>
              <a:t>’ </a:t>
            </a:r>
            <a:r>
              <a:rPr lang="en-US" dirty="0" err="1"/>
              <a:t>Thinkin</a:t>
            </a:r>
            <a:r>
              <a:rPr lang="en-US" dirty="0"/>
              <a:t>’</a:t>
            </a:r>
          </a:p>
        </p:txBody>
      </p:sp>
      <p:sp>
        <p:nvSpPr>
          <p:cNvPr id="3" name="Content Placeholder 2"/>
          <p:cNvSpPr>
            <a:spLocks noGrp="1"/>
          </p:cNvSpPr>
          <p:nvPr>
            <p:ph idx="1"/>
          </p:nvPr>
        </p:nvSpPr>
        <p:spPr/>
        <p:txBody>
          <a:bodyPr/>
          <a:lstStyle/>
          <a:p>
            <a:pPr marL="0" indent="0">
              <a:buNone/>
            </a:pPr>
            <a:r>
              <a:rPr lang="en-US" dirty="0" smtClean="0"/>
              <a:t>Being late might not make a good first impression on the interviewer.</a:t>
            </a:r>
            <a:endParaRPr lang="en-US" dirty="0"/>
          </a:p>
        </p:txBody>
      </p:sp>
      <p:pic>
        <p:nvPicPr>
          <p:cNvPr id="6" name="Picture 5" descr="Angry boss2.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6927" y="2332719"/>
            <a:ext cx="5560033" cy="4164658"/>
          </a:xfrm>
          <a:prstGeom prst="rect">
            <a:avLst/>
          </a:prstGeom>
        </p:spPr>
      </p:pic>
    </p:spTree>
    <p:extLst>
      <p:ext uri="{BB962C8B-B14F-4D97-AF65-F5344CB8AC3E}">
        <p14:creationId xmlns:p14="http://schemas.microsoft.com/office/powerpoint/2010/main" val="16052211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Stinkin</a:t>
            </a:r>
            <a:r>
              <a:rPr lang="en-US" dirty="0"/>
              <a:t>’ </a:t>
            </a:r>
            <a:r>
              <a:rPr lang="en-US" dirty="0" err="1"/>
              <a:t>Thinkin</a:t>
            </a:r>
            <a:r>
              <a:rPr lang="en-US" dirty="0"/>
              <a:t>’</a:t>
            </a:r>
          </a:p>
        </p:txBody>
      </p:sp>
      <p:sp>
        <p:nvSpPr>
          <p:cNvPr id="3" name="Content Placeholder 2"/>
          <p:cNvSpPr>
            <a:spLocks noGrp="1"/>
          </p:cNvSpPr>
          <p:nvPr>
            <p:ph idx="1"/>
          </p:nvPr>
        </p:nvSpPr>
        <p:spPr/>
        <p:txBody>
          <a:bodyPr/>
          <a:lstStyle/>
          <a:p>
            <a:pPr marL="0" indent="0">
              <a:buNone/>
            </a:pPr>
            <a:r>
              <a:rPr lang="en-US" dirty="0" smtClean="0"/>
              <a:t>He imagined sweating during his job interview.</a:t>
            </a:r>
            <a:endParaRPr lang="en-US" dirty="0"/>
          </a:p>
        </p:txBody>
      </p:sp>
      <p:pic>
        <p:nvPicPr>
          <p:cNvPr id="4" name="Picture 3" descr="sweating at job interview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56332" y="2565399"/>
            <a:ext cx="4660619" cy="3424128"/>
          </a:xfrm>
          <a:prstGeom prst="rect">
            <a:avLst/>
          </a:prstGeom>
        </p:spPr>
      </p:pic>
    </p:spTree>
    <p:extLst>
      <p:ext uri="{BB962C8B-B14F-4D97-AF65-F5344CB8AC3E}">
        <p14:creationId xmlns:p14="http://schemas.microsoft.com/office/powerpoint/2010/main" val="37221995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Stinkin</a:t>
            </a:r>
            <a:r>
              <a:rPr lang="en-US" dirty="0"/>
              <a:t>’ </a:t>
            </a:r>
            <a:r>
              <a:rPr lang="en-US" dirty="0" err="1"/>
              <a:t>Thinkin</a:t>
            </a:r>
            <a:r>
              <a:rPr lang="en-US" dirty="0"/>
              <a:t>’</a:t>
            </a:r>
          </a:p>
        </p:txBody>
      </p:sp>
      <p:sp>
        <p:nvSpPr>
          <p:cNvPr id="3" name="Content Placeholder 2"/>
          <p:cNvSpPr>
            <a:spLocks noGrp="1"/>
          </p:cNvSpPr>
          <p:nvPr>
            <p:ph idx="1"/>
          </p:nvPr>
        </p:nvSpPr>
        <p:spPr/>
        <p:txBody>
          <a:bodyPr/>
          <a:lstStyle/>
          <a:p>
            <a:pPr marL="0" indent="0">
              <a:buNone/>
            </a:pPr>
            <a:r>
              <a:rPr lang="en-US" dirty="0" smtClean="0"/>
              <a:t>So he rushed out to his brand new car, </a:t>
            </a:r>
            <a:endParaRPr lang="en-US" dirty="0"/>
          </a:p>
        </p:txBody>
      </p:sp>
      <p:pic>
        <p:nvPicPr>
          <p:cNvPr id="4" name="Picture 3" descr="used car1.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53967" y="2408548"/>
            <a:ext cx="5009577" cy="3364096"/>
          </a:xfrm>
          <a:prstGeom prst="rect">
            <a:avLst/>
          </a:prstGeom>
        </p:spPr>
      </p:pic>
    </p:spTree>
    <p:extLst>
      <p:ext uri="{BB962C8B-B14F-4D97-AF65-F5344CB8AC3E}">
        <p14:creationId xmlns:p14="http://schemas.microsoft.com/office/powerpoint/2010/main" val="12359630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Stinkin</a:t>
            </a:r>
            <a:r>
              <a:rPr lang="en-US" dirty="0"/>
              <a:t>’ </a:t>
            </a:r>
            <a:r>
              <a:rPr lang="en-US" dirty="0" err="1"/>
              <a:t>Thinkin</a:t>
            </a:r>
            <a:r>
              <a:rPr lang="en-US" dirty="0"/>
              <a:t>’</a:t>
            </a:r>
          </a:p>
        </p:txBody>
      </p:sp>
      <p:sp>
        <p:nvSpPr>
          <p:cNvPr id="3" name="Content Placeholder 2"/>
          <p:cNvSpPr>
            <a:spLocks noGrp="1"/>
          </p:cNvSpPr>
          <p:nvPr>
            <p:ph idx="1"/>
          </p:nvPr>
        </p:nvSpPr>
        <p:spPr/>
        <p:txBody>
          <a:bodyPr/>
          <a:lstStyle/>
          <a:p>
            <a:pPr marL="0" indent="0">
              <a:buNone/>
            </a:pPr>
            <a:r>
              <a:rPr lang="en-US" dirty="0" smtClean="0"/>
              <a:t>…turned the key and guess what?</a:t>
            </a:r>
            <a:endParaRPr lang="en-US" dirty="0"/>
          </a:p>
        </p:txBody>
      </p:sp>
      <p:pic>
        <p:nvPicPr>
          <p:cNvPr id="5" name="Picture 4" descr="turning car key1.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30523" y="2242706"/>
            <a:ext cx="4004208" cy="3598719"/>
          </a:xfrm>
          <a:prstGeom prst="rect">
            <a:avLst/>
          </a:prstGeom>
        </p:spPr>
      </p:pic>
    </p:spTree>
    <p:extLst>
      <p:ext uri="{BB962C8B-B14F-4D97-AF65-F5344CB8AC3E}">
        <p14:creationId xmlns:p14="http://schemas.microsoft.com/office/powerpoint/2010/main" val="42395564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Stinkin</a:t>
            </a:r>
            <a:r>
              <a:rPr lang="en-US" dirty="0"/>
              <a:t>’ </a:t>
            </a:r>
            <a:r>
              <a:rPr lang="en-US" dirty="0" err="1"/>
              <a:t>Thinkin</a:t>
            </a:r>
            <a:r>
              <a:rPr lang="en-US" dirty="0"/>
              <a:t>’</a:t>
            </a:r>
          </a:p>
        </p:txBody>
      </p:sp>
      <p:sp>
        <p:nvSpPr>
          <p:cNvPr id="3" name="Content Placeholder 2"/>
          <p:cNvSpPr>
            <a:spLocks noGrp="1"/>
          </p:cNvSpPr>
          <p:nvPr>
            <p:ph idx="1"/>
          </p:nvPr>
        </p:nvSpPr>
        <p:spPr/>
        <p:txBody>
          <a:bodyPr/>
          <a:lstStyle/>
          <a:p>
            <a:pPr marL="0" indent="0">
              <a:buNone/>
            </a:pPr>
            <a:r>
              <a:rPr lang="en-US" dirty="0" smtClean="0"/>
              <a:t>The car wouldn’t start.</a:t>
            </a:r>
          </a:p>
        </p:txBody>
      </p:sp>
      <p:pic>
        <p:nvPicPr>
          <p:cNvPr id="5" name="Picture 4" descr="angry at car1.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27835" y="2431350"/>
            <a:ext cx="4306895" cy="4015607"/>
          </a:xfrm>
          <a:prstGeom prst="rect">
            <a:avLst/>
          </a:prstGeom>
        </p:spPr>
      </p:pic>
    </p:spTree>
    <p:extLst>
      <p:ext uri="{BB962C8B-B14F-4D97-AF65-F5344CB8AC3E}">
        <p14:creationId xmlns:p14="http://schemas.microsoft.com/office/powerpoint/2010/main" val="38489505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8090" y="105681"/>
            <a:ext cx="8042276" cy="1336956"/>
          </a:xfrm>
        </p:spPr>
        <p:txBody>
          <a:bodyPr/>
          <a:lstStyle/>
          <a:p>
            <a:r>
              <a:rPr lang="en-US" sz="3600" dirty="0" smtClean="0"/>
              <a:t>What are we trying to assess?</a:t>
            </a:r>
            <a:endParaRPr lang="en-US" sz="3600" dirty="0"/>
          </a:p>
        </p:txBody>
      </p:sp>
      <p:sp>
        <p:nvSpPr>
          <p:cNvPr id="3" name="Content Placeholder 2"/>
          <p:cNvSpPr>
            <a:spLocks noGrp="1"/>
          </p:cNvSpPr>
          <p:nvPr>
            <p:ph idx="1"/>
          </p:nvPr>
        </p:nvSpPr>
        <p:spPr>
          <a:xfrm>
            <a:off x="357562" y="1622147"/>
            <a:ext cx="8396512" cy="4343400"/>
          </a:xfrm>
        </p:spPr>
        <p:txBody>
          <a:bodyPr>
            <a:normAutofit fontScale="92500" lnSpcReduction="10000"/>
          </a:bodyPr>
          <a:lstStyle/>
          <a:p>
            <a:pPr marL="0" indent="0">
              <a:buNone/>
            </a:pPr>
            <a:endParaRPr lang="en-US" dirty="0"/>
          </a:p>
          <a:p>
            <a:pPr marL="0" lvl="0" indent="0">
              <a:buNone/>
            </a:pPr>
            <a:r>
              <a:rPr lang="en-US" dirty="0" smtClean="0"/>
              <a:t>The APA’s goals are for undergraduates to </a:t>
            </a:r>
            <a:r>
              <a:rPr lang="en-US" u="sng" dirty="0" smtClean="0"/>
              <a:t>demonstrate</a:t>
            </a:r>
            <a:r>
              <a:rPr lang="en-US" dirty="0" smtClean="0"/>
              <a:t>…</a:t>
            </a:r>
          </a:p>
          <a:p>
            <a:pPr lvl="0"/>
            <a:r>
              <a:rPr lang="en-US" dirty="0" smtClean="0"/>
              <a:t>Scientific </a:t>
            </a:r>
            <a:r>
              <a:rPr lang="en-US" dirty="0"/>
              <a:t>Inquiry and Critical Thinking</a:t>
            </a:r>
          </a:p>
          <a:p>
            <a:pPr lvl="0"/>
            <a:r>
              <a:rPr lang="en-US" dirty="0"/>
              <a:t>Ethical and Social Responsibility</a:t>
            </a:r>
          </a:p>
          <a:p>
            <a:pPr lvl="0"/>
            <a:r>
              <a:rPr lang="en-US" dirty="0"/>
              <a:t>Communication</a:t>
            </a:r>
          </a:p>
          <a:p>
            <a:pPr lvl="0"/>
            <a:r>
              <a:rPr lang="en-US" dirty="0"/>
              <a:t>Professional Development</a:t>
            </a:r>
          </a:p>
          <a:p>
            <a:pPr lvl="0"/>
            <a:r>
              <a:rPr lang="en-US" u="sng" dirty="0"/>
              <a:t>Knowledge Base in </a:t>
            </a:r>
            <a:r>
              <a:rPr lang="en-US" u="sng" dirty="0" smtClean="0"/>
              <a:t>Psychology</a:t>
            </a:r>
          </a:p>
          <a:p>
            <a:pPr marL="0" lvl="0" indent="0">
              <a:buNone/>
            </a:pPr>
            <a:r>
              <a:rPr lang="en-US" b="1" dirty="0" smtClean="0"/>
              <a:t>   </a:t>
            </a:r>
            <a:endParaRPr lang="en-US" dirty="0"/>
          </a:p>
        </p:txBody>
      </p:sp>
    </p:spTree>
    <p:extLst>
      <p:ext uri="{BB962C8B-B14F-4D97-AF65-F5344CB8AC3E}">
        <p14:creationId xmlns:p14="http://schemas.microsoft.com/office/powerpoint/2010/main" val="10910715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Stinkin</a:t>
            </a:r>
            <a:r>
              <a:rPr lang="en-US" dirty="0"/>
              <a:t>’ </a:t>
            </a:r>
            <a:r>
              <a:rPr lang="en-US" dirty="0" err="1"/>
              <a:t>Thinkin</a:t>
            </a:r>
            <a:r>
              <a:rPr lang="en-US" dirty="0"/>
              <a:t>’</a:t>
            </a:r>
          </a:p>
        </p:txBody>
      </p:sp>
      <p:sp>
        <p:nvSpPr>
          <p:cNvPr id="3" name="Content Placeholder 2"/>
          <p:cNvSpPr>
            <a:spLocks noGrp="1"/>
          </p:cNvSpPr>
          <p:nvPr>
            <p:ph idx="1"/>
          </p:nvPr>
        </p:nvSpPr>
        <p:spPr/>
        <p:txBody>
          <a:bodyPr/>
          <a:lstStyle/>
          <a:p>
            <a:pPr marL="0" indent="0">
              <a:buNone/>
            </a:pPr>
            <a:r>
              <a:rPr lang="en-US" dirty="0" smtClean="0"/>
              <a:t>Plus, her cell phone was dead…</a:t>
            </a:r>
          </a:p>
        </p:txBody>
      </p:sp>
      <p:pic>
        <p:nvPicPr>
          <p:cNvPr id="4" name="Picture 3" descr="cell call about disabled car.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16618" y="2215821"/>
            <a:ext cx="4068794" cy="4068794"/>
          </a:xfrm>
          <a:prstGeom prst="rect">
            <a:avLst/>
          </a:prstGeom>
        </p:spPr>
      </p:pic>
    </p:spTree>
    <p:extLst>
      <p:ext uri="{BB962C8B-B14F-4D97-AF65-F5344CB8AC3E}">
        <p14:creationId xmlns:p14="http://schemas.microsoft.com/office/powerpoint/2010/main" val="455936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Stinkin</a:t>
            </a:r>
            <a:r>
              <a:rPr lang="en-US" dirty="0"/>
              <a:t>’ </a:t>
            </a:r>
            <a:r>
              <a:rPr lang="en-US" dirty="0" err="1"/>
              <a:t>Thinkin</a:t>
            </a:r>
            <a:r>
              <a:rPr lang="en-US" dirty="0"/>
              <a:t>’</a:t>
            </a:r>
          </a:p>
        </p:txBody>
      </p:sp>
      <p:sp>
        <p:nvSpPr>
          <p:cNvPr id="3" name="Content Placeholder 2"/>
          <p:cNvSpPr>
            <a:spLocks noGrp="1"/>
          </p:cNvSpPr>
          <p:nvPr>
            <p:ph idx="1"/>
          </p:nvPr>
        </p:nvSpPr>
        <p:spPr/>
        <p:txBody>
          <a:bodyPr/>
          <a:lstStyle/>
          <a:p>
            <a:pPr marL="0" indent="0">
              <a:buNone/>
            </a:pPr>
            <a:r>
              <a:rPr lang="en-US" dirty="0" smtClean="0"/>
              <a:t>…and he noticed a small mustard stain on his tie.</a:t>
            </a:r>
          </a:p>
        </p:txBody>
      </p:sp>
      <p:pic>
        <p:nvPicPr>
          <p:cNvPr id="5" name="Picture 4" descr="mustard stain on ti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16339" y="2639289"/>
            <a:ext cx="4604945" cy="3304312"/>
          </a:xfrm>
          <a:prstGeom prst="rect">
            <a:avLst/>
          </a:prstGeom>
        </p:spPr>
      </p:pic>
    </p:spTree>
    <p:extLst>
      <p:ext uri="{BB962C8B-B14F-4D97-AF65-F5344CB8AC3E}">
        <p14:creationId xmlns:p14="http://schemas.microsoft.com/office/powerpoint/2010/main" val="32593566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Stinkin</a:t>
            </a:r>
            <a:r>
              <a:rPr lang="en-US" dirty="0"/>
              <a:t>’ </a:t>
            </a:r>
            <a:r>
              <a:rPr lang="en-US" dirty="0" err="1"/>
              <a:t>Thinkin</a:t>
            </a:r>
            <a:r>
              <a:rPr lang="en-US" dirty="0"/>
              <a:t>’</a:t>
            </a:r>
          </a:p>
        </p:txBody>
      </p:sp>
      <p:sp>
        <p:nvSpPr>
          <p:cNvPr id="3" name="Content Placeholder 2"/>
          <p:cNvSpPr>
            <a:spLocks noGrp="1"/>
          </p:cNvSpPr>
          <p:nvPr>
            <p:ph idx="1"/>
          </p:nvPr>
        </p:nvSpPr>
        <p:spPr/>
        <p:txBody>
          <a:bodyPr/>
          <a:lstStyle/>
          <a:p>
            <a:pPr marL="0" indent="0">
              <a:buNone/>
            </a:pPr>
            <a:r>
              <a:rPr lang="en-US" dirty="0" smtClean="0"/>
              <a:t>All in all, she just didn’t feel quite ready to drive to an important job interview.</a:t>
            </a:r>
          </a:p>
        </p:txBody>
      </p:sp>
      <p:pic>
        <p:nvPicPr>
          <p:cNvPr id="8" name="Picture 7" descr="soccer ball on car.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46228" y="2557609"/>
            <a:ext cx="6184880" cy="3841136"/>
          </a:xfrm>
          <a:prstGeom prst="rect">
            <a:avLst/>
          </a:prstGeom>
        </p:spPr>
      </p:pic>
    </p:spTree>
    <p:extLst>
      <p:ext uri="{BB962C8B-B14F-4D97-AF65-F5344CB8AC3E}">
        <p14:creationId xmlns:p14="http://schemas.microsoft.com/office/powerpoint/2010/main" val="17462757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Stinkin</a:t>
            </a:r>
            <a:r>
              <a:rPr lang="en-US" dirty="0"/>
              <a:t>’ </a:t>
            </a:r>
            <a:r>
              <a:rPr lang="en-US" dirty="0" err="1"/>
              <a:t>Thinkin</a:t>
            </a:r>
            <a:r>
              <a:rPr lang="en-US" dirty="0"/>
              <a:t>’</a:t>
            </a:r>
          </a:p>
        </p:txBody>
      </p:sp>
      <p:sp>
        <p:nvSpPr>
          <p:cNvPr id="3" name="Content Placeholder 2"/>
          <p:cNvSpPr>
            <a:spLocks noGrp="1"/>
          </p:cNvSpPr>
          <p:nvPr>
            <p:ph idx="1"/>
          </p:nvPr>
        </p:nvSpPr>
        <p:spPr/>
        <p:txBody>
          <a:bodyPr/>
          <a:lstStyle/>
          <a:p>
            <a:pPr marL="0" indent="0">
              <a:buNone/>
            </a:pPr>
            <a:r>
              <a:rPr lang="en-US" dirty="0" smtClean="0"/>
              <a:t>He felt discouraged...</a:t>
            </a:r>
            <a:endParaRPr lang="en-US" dirty="0"/>
          </a:p>
        </p:txBody>
      </p:sp>
      <p:pic>
        <p:nvPicPr>
          <p:cNvPr id="5" name="Picture 4" descr="depressed about broken car.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61496" y="2169902"/>
            <a:ext cx="6263168" cy="4473691"/>
          </a:xfrm>
          <a:prstGeom prst="rect">
            <a:avLst/>
          </a:prstGeom>
        </p:spPr>
      </p:pic>
    </p:spTree>
    <p:extLst>
      <p:ext uri="{BB962C8B-B14F-4D97-AF65-F5344CB8AC3E}">
        <p14:creationId xmlns:p14="http://schemas.microsoft.com/office/powerpoint/2010/main" val="5070242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Stinkin</a:t>
            </a:r>
            <a:r>
              <a:rPr lang="en-US" dirty="0"/>
              <a:t>’ </a:t>
            </a:r>
            <a:r>
              <a:rPr lang="en-US" dirty="0" err="1"/>
              <a:t>Thinkin</a:t>
            </a:r>
            <a:r>
              <a:rPr lang="en-US" dirty="0"/>
              <a:t>’</a:t>
            </a:r>
          </a:p>
        </p:txBody>
      </p:sp>
      <p:sp>
        <p:nvSpPr>
          <p:cNvPr id="3" name="Content Placeholder 2"/>
          <p:cNvSpPr>
            <a:spLocks noGrp="1"/>
          </p:cNvSpPr>
          <p:nvPr>
            <p:ph idx="1"/>
          </p:nvPr>
        </p:nvSpPr>
        <p:spPr/>
        <p:txBody>
          <a:bodyPr/>
          <a:lstStyle/>
          <a:p>
            <a:pPr marL="0" indent="0">
              <a:buNone/>
            </a:pPr>
            <a:r>
              <a:rPr lang="en-US" dirty="0" smtClean="0"/>
              <a:t>….and frustrated…</a:t>
            </a:r>
            <a:endParaRPr lang="en-US" dirty="0"/>
          </a:p>
        </p:txBody>
      </p:sp>
      <p:pic>
        <p:nvPicPr>
          <p:cNvPr id="4" name="Picture 3" descr="frustrated with car 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44458" y="2431721"/>
            <a:ext cx="5648869" cy="4139629"/>
          </a:xfrm>
          <a:prstGeom prst="rect">
            <a:avLst/>
          </a:prstGeom>
        </p:spPr>
      </p:pic>
    </p:spTree>
    <p:extLst>
      <p:ext uri="{BB962C8B-B14F-4D97-AF65-F5344CB8AC3E}">
        <p14:creationId xmlns:p14="http://schemas.microsoft.com/office/powerpoint/2010/main" val="39978242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Stinkin</a:t>
            </a:r>
            <a:r>
              <a:rPr lang="en-US" dirty="0"/>
              <a:t>’ </a:t>
            </a:r>
            <a:r>
              <a:rPr lang="en-US" dirty="0" err="1"/>
              <a:t>Thinkin</a:t>
            </a:r>
            <a:r>
              <a:rPr lang="en-US" dirty="0"/>
              <a:t>’</a:t>
            </a:r>
          </a:p>
        </p:txBody>
      </p:sp>
      <p:sp>
        <p:nvSpPr>
          <p:cNvPr id="3" name="Content Placeholder 2"/>
          <p:cNvSpPr>
            <a:spLocks noGrp="1"/>
          </p:cNvSpPr>
          <p:nvPr>
            <p:ph idx="1"/>
          </p:nvPr>
        </p:nvSpPr>
        <p:spPr>
          <a:xfrm>
            <a:off x="320572" y="1600201"/>
            <a:ext cx="8470491" cy="4343400"/>
          </a:xfrm>
        </p:spPr>
        <p:txBody>
          <a:bodyPr/>
          <a:lstStyle/>
          <a:p>
            <a:pPr marL="0" indent="0">
              <a:buNone/>
            </a:pPr>
            <a:r>
              <a:rPr lang="en-US" dirty="0" smtClean="0"/>
              <a:t>…so he started to think.</a:t>
            </a:r>
          </a:p>
        </p:txBody>
      </p:sp>
      <p:pic>
        <p:nvPicPr>
          <p:cNvPr id="4" name="Picture 3" descr="Thinking about car.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94683" y="2271359"/>
            <a:ext cx="4857895" cy="4036162"/>
          </a:xfrm>
          <a:prstGeom prst="rect">
            <a:avLst/>
          </a:prstGeom>
        </p:spPr>
      </p:pic>
    </p:spTree>
    <p:extLst>
      <p:ext uri="{BB962C8B-B14F-4D97-AF65-F5344CB8AC3E}">
        <p14:creationId xmlns:p14="http://schemas.microsoft.com/office/powerpoint/2010/main" val="18471219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Stinkin</a:t>
            </a:r>
            <a:r>
              <a:rPr lang="en-US" dirty="0"/>
              <a:t>’ </a:t>
            </a:r>
            <a:r>
              <a:rPr lang="en-US" dirty="0" err="1"/>
              <a:t>Thinkin</a:t>
            </a:r>
            <a:r>
              <a:rPr lang="en-US" dirty="0"/>
              <a:t>’</a:t>
            </a:r>
          </a:p>
        </p:txBody>
      </p:sp>
      <p:sp>
        <p:nvSpPr>
          <p:cNvPr id="3" name="Content Placeholder 2"/>
          <p:cNvSpPr>
            <a:spLocks noGrp="1"/>
          </p:cNvSpPr>
          <p:nvPr>
            <p:ph idx="1"/>
          </p:nvPr>
        </p:nvSpPr>
        <p:spPr>
          <a:xfrm>
            <a:off x="320572" y="1600201"/>
            <a:ext cx="8470491" cy="4343400"/>
          </a:xfrm>
        </p:spPr>
        <p:txBody>
          <a:bodyPr/>
          <a:lstStyle/>
          <a:p>
            <a:pPr marL="0" indent="0">
              <a:buNone/>
            </a:pPr>
            <a:r>
              <a:rPr lang="en-US" dirty="0" smtClean="0"/>
              <a:t>How can I get my car to start?</a:t>
            </a:r>
          </a:p>
        </p:txBody>
      </p:sp>
      <p:pic>
        <p:nvPicPr>
          <p:cNvPr id="5" name="Picture 4" descr="Thinking cap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33313" y="2204706"/>
            <a:ext cx="4023351" cy="4194039"/>
          </a:xfrm>
          <a:prstGeom prst="rect">
            <a:avLst/>
          </a:prstGeom>
        </p:spPr>
      </p:pic>
    </p:spTree>
    <p:extLst>
      <p:ext uri="{BB962C8B-B14F-4D97-AF65-F5344CB8AC3E}">
        <p14:creationId xmlns:p14="http://schemas.microsoft.com/office/powerpoint/2010/main" val="7968166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Stinkin</a:t>
            </a:r>
            <a:r>
              <a:rPr lang="en-US" dirty="0"/>
              <a:t>’ </a:t>
            </a:r>
            <a:r>
              <a:rPr lang="en-US" dirty="0" err="1"/>
              <a:t>Thinkin</a:t>
            </a:r>
            <a:r>
              <a:rPr lang="en-US" dirty="0"/>
              <a:t>’</a:t>
            </a:r>
          </a:p>
        </p:txBody>
      </p:sp>
      <p:sp>
        <p:nvSpPr>
          <p:cNvPr id="3" name="Content Placeholder 2"/>
          <p:cNvSpPr>
            <a:spLocks noGrp="1"/>
          </p:cNvSpPr>
          <p:nvPr>
            <p:ph idx="1"/>
          </p:nvPr>
        </p:nvSpPr>
        <p:spPr>
          <a:xfrm>
            <a:off x="320572" y="1600201"/>
            <a:ext cx="8470491" cy="4343400"/>
          </a:xfrm>
        </p:spPr>
        <p:txBody>
          <a:bodyPr/>
          <a:lstStyle/>
          <a:p>
            <a:pPr marL="0" indent="0">
              <a:buNone/>
            </a:pPr>
            <a:r>
              <a:rPr lang="en-US" u="sng" dirty="0" smtClean="0"/>
              <a:t>Before</a:t>
            </a:r>
            <a:r>
              <a:rPr lang="en-US" dirty="0" smtClean="0"/>
              <a:t> trying to start the car again, she experimented with several interventions such as…  </a:t>
            </a:r>
          </a:p>
          <a:p>
            <a:pPr marL="0" indent="0">
              <a:buNone/>
            </a:pPr>
            <a:r>
              <a:rPr lang="en-US" dirty="0" smtClean="0"/>
              <a:t>…staring at the engine with her mighty psychic powers…</a:t>
            </a:r>
            <a:endParaRPr lang="en-US" dirty="0"/>
          </a:p>
        </p:txBody>
      </p:sp>
      <p:pic>
        <p:nvPicPr>
          <p:cNvPr id="6" name="Picture 5" descr="Lifting the hood.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72254" y="3234928"/>
            <a:ext cx="4509070" cy="3377450"/>
          </a:xfrm>
          <a:prstGeom prst="rect">
            <a:avLst/>
          </a:prstGeom>
        </p:spPr>
      </p:pic>
    </p:spTree>
    <p:extLst>
      <p:ext uri="{BB962C8B-B14F-4D97-AF65-F5344CB8AC3E}">
        <p14:creationId xmlns:p14="http://schemas.microsoft.com/office/powerpoint/2010/main" val="9457332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Stinkin</a:t>
            </a:r>
            <a:r>
              <a:rPr lang="en-US" dirty="0"/>
              <a:t>’ </a:t>
            </a:r>
            <a:r>
              <a:rPr lang="en-US" dirty="0" err="1"/>
              <a:t>Thinkin</a:t>
            </a:r>
            <a:r>
              <a:rPr lang="en-US" dirty="0"/>
              <a:t>’</a:t>
            </a:r>
          </a:p>
        </p:txBody>
      </p:sp>
      <p:sp>
        <p:nvSpPr>
          <p:cNvPr id="3" name="Content Placeholder 2"/>
          <p:cNvSpPr>
            <a:spLocks noGrp="1"/>
          </p:cNvSpPr>
          <p:nvPr>
            <p:ph idx="1"/>
          </p:nvPr>
        </p:nvSpPr>
        <p:spPr>
          <a:xfrm>
            <a:off x="320572" y="1600201"/>
            <a:ext cx="8470491" cy="4343400"/>
          </a:xfrm>
        </p:spPr>
        <p:txBody>
          <a:bodyPr/>
          <a:lstStyle/>
          <a:p>
            <a:pPr marL="0" indent="0">
              <a:buNone/>
            </a:pPr>
            <a:r>
              <a:rPr lang="en-US" dirty="0" smtClean="0"/>
              <a:t>…slamming the hood…</a:t>
            </a:r>
            <a:endParaRPr lang="en-US" dirty="0"/>
          </a:p>
        </p:txBody>
      </p:sp>
      <p:pic>
        <p:nvPicPr>
          <p:cNvPr id="4" name="Picture 3" descr="slamming car hood1.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38485" y="2591627"/>
            <a:ext cx="5544497" cy="4153021"/>
          </a:xfrm>
          <a:prstGeom prst="rect">
            <a:avLst/>
          </a:prstGeom>
        </p:spPr>
      </p:pic>
    </p:spTree>
    <p:extLst>
      <p:ext uri="{BB962C8B-B14F-4D97-AF65-F5344CB8AC3E}">
        <p14:creationId xmlns:p14="http://schemas.microsoft.com/office/powerpoint/2010/main" val="42789072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Stinkin</a:t>
            </a:r>
            <a:r>
              <a:rPr lang="en-US" dirty="0"/>
              <a:t>’ </a:t>
            </a:r>
            <a:r>
              <a:rPr lang="en-US" dirty="0" err="1"/>
              <a:t>Thinkin</a:t>
            </a:r>
            <a:r>
              <a:rPr lang="en-US" dirty="0"/>
              <a:t>’</a:t>
            </a:r>
          </a:p>
        </p:txBody>
      </p:sp>
      <p:sp>
        <p:nvSpPr>
          <p:cNvPr id="3" name="Content Placeholder 2"/>
          <p:cNvSpPr>
            <a:spLocks noGrp="1"/>
          </p:cNvSpPr>
          <p:nvPr>
            <p:ph idx="1"/>
          </p:nvPr>
        </p:nvSpPr>
        <p:spPr>
          <a:xfrm>
            <a:off x="320572" y="1600201"/>
            <a:ext cx="8470491" cy="4343400"/>
          </a:xfrm>
        </p:spPr>
        <p:txBody>
          <a:bodyPr/>
          <a:lstStyle/>
          <a:p>
            <a:pPr marL="0" indent="0">
              <a:buNone/>
            </a:pPr>
            <a:r>
              <a:rPr lang="en-US" dirty="0" smtClean="0"/>
              <a:t>…hitting the steering wheel in frustration…</a:t>
            </a:r>
            <a:endParaRPr lang="en-US" dirty="0"/>
          </a:p>
        </p:txBody>
      </p:sp>
      <p:pic>
        <p:nvPicPr>
          <p:cNvPr id="4" name="Picture 3" descr="angry at steering wheel2 female.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26643" y="2382034"/>
            <a:ext cx="5021084" cy="3746501"/>
          </a:xfrm>
          <a:prstGeom prst="rect">
            <a:avLst/>
          </a:prstGeom>
        </p:spPr>
      </p:pic>
    </p:spTree>
    <p:extLst>
      <p:ext uri="{BB962C8B-B14F-4D97-AF65-F5344CB8AC3E}">
        <p14:creationId xmlns:p14="http://schemas.microsoft.com/office/powerpoint/2010/main" val="6219588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9604" y="-385584"/>
            <a:ext cx="8754073" cy="1336956"/>
          </a:xfrm>
        </p:spPr>
        <p:txBody>
          <a:bodyPr/>
          <a:lstStyle/>
          <a:p>
            <a:r>
              <a:rPr lang="en-US" sz="3600" dirty="0" smtClean="0"/>
              <a:t>What’s good about games?</a:t>
            </a:r>
            <a:endParaRPr lang="en-US" sz="3600" dirty="0"/>
          </a:p>
        </p:txBody>
      </p:sp>
      <p:sp>
        <p:nvSpPr>
          <p:cNvPr id="3" name="Content Placeholder 2"/>
          <p:cNvSpPr>
            <a:spLocks noGrp="1"/>
          </p:cNvSpPr>
          <p:nvPr>
            <p:ph idx="1"/>
          </p:nvPr>
        </p:nvSpPr>
        <p:spPr>
          <a:xfrm>
            <a:off x="549275" y="626212"/>
            <a:ext cx="8042276" cy="4343400"/>
          </a:xfrm>
        </p:spPr>
        <p:txBody>
          <a:bodyPr>
            <a:normAutofit/>
          </a:bodyPr>
          <a:lstStyle/>
          <a:p>
            <a:pPr marL="0" indent="0">
              <a:buNone/>
            </a:pPr>
            <a:endParaRPr lang="en-US" dirty="0"/>
          </a:p>
          <a:p>
            <a:pPr marL="0" indent="0">
              <a:buNone/>
            </a:pPr>
            <a:r>
              <a:rPr lang="en-US" dirty="0" smtClean="0"/>
              <a:t>Games </a:t>
            </a:r>
            <a:r>
              <a:rPr lang="en-US" dirty="0"/>
              <a:t>develop </a:t>
            </a:r>
            <a:r>
              <a:rPr lang="en-US" dirty="0" smtClean="0"/>
              <a:t>skills </a:t>
            </a:r>
            <a:r>
              <a:rPr lang="en-US" dirty="0"/>
              <a:t>and promote cooperation.</a:t>
            </a:r>
          </a:p>
          <a:p>
            <a:pPr marL="0" indent="0">
              <a:buNone/>
            </a:pPr>
            <a:r>
              <a:rPr lang="en-US" dirty="0" smtClean="0"/>
              <a:t>Games </a:t>
            </a:r>
            <a:r>
              <a:rPr lang="en-US" dirty="0"/>
              <a:t>can be “hard fun.”</a:t>
            </a:r>
          </a:p>
          <a:p>
            <a:pPr marL="0" indent="0">
              <a:buNone/>
            </a:pPr>
            <a:r>
              <a:rPr lang="en-US" dirty="0" smtClean="0"/>
              <a:t>Games </a:t>
            </a:r>
            <a:r>
              <a:rPr lang="en-US" dirty="0"/>
              <a:t>are popular and familiar to students. </a:t>
            </a:r>
          </a:p>
          <a:p>
            <a:endParaRPr lang="en-US" dirty="0"/>
          </a:p>
        </p:txBody>
      </p:sp>
      <p:pic>
        <p:nvPicPr>
          <p:cNvPr id="7" name="Content Placeholder 3" descr="marbles.jpeg"/>
          <p:cNvPicPr>
            <a:picLocks noChangeAspect="1"/>
          </p:cNvPicPr>
          <p:nvPr/>
        </p:nvPicPr>
        <p:blipFill>
          <a:blip r:embed="rId3">
            <a:extLst>
              <a:ext uri="{28A0092B-C50C-407E-A947-70E740481C1C}">
                <a14:useLocalDpi xmlns:a14="http://schemas.microsoft.com/office/drawing/2010/main" val="0"/>
              </a:ext>
            </a:extLst>
          </a:blip>
          <a:srcRect l="-29956" r="-29956"/>
          <a:stretch>
            <a:fillRect/>
          </a:stretch>
        </p:blipFill>
        <p:spPr>
          <a:xfrm>
            <a:off x="-683696" y="3798202"/>
            <a:ext cx="4039021" cy="2181358"/>
          </a:xfrm>
          <a:prstGeom prst="rect">
            <a:avLst/>
          </a:prstGeom>
        </p:spPr>
      </p:pic>
      <p:pic>
        <p:nvPicPr>
          <p:cNvPr id="6" name="Content Placeholder 3" descr="jump rope gymnastics.jpeg"/>
          <p:cNvPicPr>
            <a:picLocks noChangeAspect="1"/>
          </p:cNvPicPr>
          <p:nvPr/>
        </p:nvPicPr>
        <p:blipFill>
          <a:blip r:embed="rId4">
            <a:extLst>
              <a:ext uri="{28A0092B-C50C-407E-A947-70E740481C1C}">
                <a14:useLocalDpi xmlns:a14="http://schemas.microsoft.com/office/drawing/2010/main" val="0"/>
              </a:ext>
            </a:extLst>
          </a:blip>
          <a:srcRect l="-10277" r="-10277"/>
          <a:stretch>
            <a:fillRect/>
          </a:stretch>
        </p:blipFill>
        <p:spPr>
          <a:xfrm>
            <a:off x="2370180" y="3798202"/>
            <a:ext cx="4039020" cy="2181358"/>
          </a:xfrm>
          <a:prstGeom prst="rect">
            <a:avLst/>
          </a:prstGeom>
        </p:spPr>
      </p:pic>
      <p:pic>
        <p:nvPicPr>
          <p:cNvPr id="9" name="Content Placeholder 3" descr="playing bridge.jpeg"/>
          <p:cNvPicPr>
            <a:picLocks noChangeAspect="1"/>
          </p:cNvPicPr>
          <p:nvPr/>
        </p:nvPicPr>
        <p:blipFill>
          <a:blip r:embed="rId5">
            <a:extLst>
              <a:ext uri="{28A0092B-C50C-407E-A947-70E740481C1C}">
                <a14:useLocalDpi xmlns:a14="http://schemas.microsoft.com/office/drawing/2010/main" val="0"/>
              </a:ext>
            </a:extLst>
          </a:blip>
          <a:srcRect l="-19346" r="-19346"/>
          <a:stretch>
            <a:fillRect/>
          </a:stretch>
        </p:blipFill>
        <p:spPr>
          <a:xfrm>
            <a:off x="5606636" y="3798202"/>
            <a:ext cx="4039021" cy="2181358"/>
          </a:xfrm>
          <a:prstGeom prst="rect">
            <a:avLst/>
          </a:prstGeom>
        </p:spPr>
      </p:pic>
    </p:spTree>
    <p:extLst>
      <p:ext uri="{BB962C8B-B14F-4D97-AF65-F5344CB8AC3E}">
        <p14:creationId xmlns:p14="http://schemas.microsoft.com/office/powerpoint/2010/main" val="42700104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Stinkin</a:t>
            </a:r>
            <a:r>
              <a:rPr lang="en-US" dirty="0"/>
              <a:t>’ </a:t>
            </a:r>
            <a:r>
              <a:rPr lang="en-US" dirty="0" err="1"/>
              <a:t>Thinkin</a:t>
            </a:r>
            <a:r>
              <a:rPr lang="en-US" dirty="0"/>
              <a:t>’</a:t>
            </a:r>
          </a:p>
        </p:txBody>
      </p:sp>
      <p:sp>
        <p:nvSpPr>
          <p:cNvPr id="3" name="Content Placeholder 2"/>
          <p:cNvSpPr>
            <a:spLocks noGrp="1"/>
          </p:cNvSpPr>
          <p:nvPr>
            <p:ph idx="1"/>
          </p:nvPr>
        </p:nvSpPr>
        <p:spPr>
          <a:xfrm>
            <a:off x="320572" y="1600201"/>
            <a:ext cx="8470491" cy="4343400"/>
          </a:xfrm>
        </p:spPr>
        <p:txBody>
          <a:bodyPr/>
          <a:lstStyle/>
          <a:p>
            <a:pPr marL="0" indent="0">
              <a:buNone/>
            </a:pPr>
            <a:r>
              <a:rPr lang="en-US" dirty="0" smtClean="0"/>
              <a:t>…and screaming…</a:t>
            </a:r>
            <a:endParaRPr lang="en-US" dirty="0"/>
          </a:p>
        </p:txBody>
      </p:sp>
      <p:pic>
        <p:nvPicPr>
          <p:cNvPr id="6" name="Picture 5" descr="screaming - praying.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00987" y="2416482"/>
            <a:ext cx="5821483" cy="3909317"/>
          </a:xfrm>
          <a:prstGeom prst="rect">
            <a:avLst/>
          </a:prstGeom>
        </p:spPr>
      </p:pic>
    </p:spTree>
    <p:extLst>
      <p:ext uri="{BB962C8B-B14F-4D97-AF65-F5344CB8AC3E}">
        <p14:creationId xmlns:p14="http://schemas.microsoft.com/office/powerpoint/2010/main" val="39638613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Stinkin</a:t>
            </a:r>
            <a:r>
              <a:rPr lang="en-US" dirty="0"/>
              <a:t>’ </a:t>
            </a:r>
            <a:r>
              <a:rPr lang="en-US" dirty="0" err="1"/>
              <a:t>Thinkin</a:t>
            </a:r>
            <a:r>
              <a:rPr lang="en-US" dirty="0"/>
              <a:t>’</a:t>
            </a:r>
          </a:p>
        </p:txBody>
      </p:sp>
      <p:sp>
        <p:nvSpPr>
          <p:cNvPr id="3" name="Content Placeholder 2"/>
          <p:cNvSpPr>
            <a:spLocks noGrp="1"/>
          </p:cNvSpPr>
          <p:nvPr>
            <p:ph idx="1"/>
          </p:nvPr>
        </p:nvSpPr>
        <p:spPr>
          <a:xfrm>
            <a:off x="320572" y="1600201"/>
            <a:ext cx="8470491" cy="4343400"/>
          </a:xfrm>
        </p:spPr>
        <p:txBody>
          <a:bodyPr/>
          <a:lstStyle/>
          <a:p>
            <a:pPr marL="0" indent="0">
              <a:buNone/>
            </a:pPr>
            <a:r>
              <a:rPr lang="en-US" dirty="0" smtClean="0"/>
              <a:t>…putting the key into the ignition very, very slowly…</a:t>
            </a:r>
            <a:endParaRPr lang="en-US" dirty="0"/>
          </a:p>
        </p:txBody>
      </p:sp>
      <p:pic>
        <p:nvPicPr>
          <p:cNvPr id="5" name="Picture 4" descr="putting in ignition key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8701" y="2170134"/>
            <a:ext cx="7003259" cy="4360005"/>
          </a:xfrm>
          <a:prstGeom prst="rect">
            <a:avLst/>
          </a:prstGeom>
        </p:spPr>
      </p:pic>
    </p:spTree>
    <p:extLst>
      <p:ext uri="{BB962C8B-B14F-4D97-AF65-F5344CB8AC3E}">
        <p14:creationId xmlns:p14="http://schemas.microsoft.com/office/powerpoint/2010/main" val="20016541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Stinkin</a:t>
            </a:r>
            <a:r>
              <a:rPr lang="en-US" dirty="0"/>
              <a:t>’ </a:t>
            </a:r>
            <a:r>
              <a:rPr lang="en-US" dirty="0" err="1"/>
              <a:t>Thinkin</a:t>
            </a:r>
            <a:r>
              <a:rPr lang="en-US" dirty="0"/>
              <a:t>’</a:t>
            </a:r>
          </a:p>
        </p:txBody>
      </p:sp>
      <p:sp>
        <p:nvSpPr>
          <p:cNvPr id="3" name="Content Placeholder 2"/>
          <p:cNvSpPr>
            <a:spLocks noGrp="1"/>
          </p:cNvSpPr>
          <p:nvPr>
            <p:ph idx="1"/>
          </p:nvPr>
        </p:nvSpPr>
        <p:spPr>
          <a:xfrm>
            <a:off x="320572" y="1600201"/>
            <a:ext cx="8470491" cy="4343400"/>
          </a:xfrm>
        </p:spPr>
        <p:txBody>
          <a:bodyPr/>
          <a:lstStyle/>
          <a:p>
            <a:pPr marL="0" indent="0">
              <a:buNone/>
            </a:pPr>
            <a:r>
              <a:rPr lang="en-US" dirty="0" smtClean="0"/>
              <a:t>After doing all these things, he turned the key again, and guess what…</a:t>
            </a:r>
            <a:endParaRPr lang="en-US" dirty="0"/>
          </a:p>
        </p:txBody>
      </p:sp>
      <p:pic>
        <p:nvPicPr>
          <p:cNvPr id="5" name="Picture 4" descr="putting key in ignition frustration.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38195" y="2642189"/>
            <a:ext cx="4717109" cy="3685927"/>
          </a:xfrm>
          <a:prstGeom prst="rect">
            <a:avLst/>
          </a:prstGeom>
        </p:spPr>
      </p:pic>
    </p:spTree>
    <p:extLst>
      <p:ext uri="{BB962C8B-B14F-4D97-AF65-F5344CB8AC3E}">
        <p14:creationId xmlns:p14="http://schemas.microsoft.com/office/powerpoint/2010/main" val="24126652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Stinkin</a:t>
            </a:r>
            <a:r>
              <a:rPr lang="en-US" dirty="0"/>
              <a:t>’ </a:t>
            </a:r>
            <a:r>
              <a:rPr lang="en-US" dirty="0" err="1"/>
              <a:t>Thinkin</a:t>
            </a:r>
            <a:r>
              <a:rPr lang="en-US" dirty="0"/>
              <a:t>’</a:t>
            </a:r>
          </a:p>
        </p:txBody>
      </p:sp>
      <p:sp>
        <p:nvSpPr>
          <p:cNvPr id="3" name="Content Placeholder 2"/>
          <p:cNvSpPr>
            <a:spLocks noGrp="1"/>
          </p:cNvSpPr>
          <p:nvPr>
            <p:ph idx="1"/>
          </p:nvPr>
        </p:nvSpPr>
        <p:spPr>
          <a:xfrm>
            <a:off x="320572" y="1600201"/>
            <a:ext cx="8470491" cy="4343400"/>
          </a:xfrm>
        </p:spPr>
        <p:txBody>
          <a:bodyPr/>
          <a:lstStyle/>
          <a:p>
            <a:pPr marL="0" indent="0">
              <a:buNone/>
            </a:pPr>
            <a:r>
              <a:rPr lang="en-US" dirty="0" smtClean="0"/>
              <a:t>The car started!</a:t>
            </a:r>
            <a:endParaRPr lang="en-US" dirty="0"/>
          </a:p>
        </p:txBody>
      </p:sp>
      <p:pic>
        <p:nvPicPr>
          <p:cNvPr id="4" name="Picture 3" descr="joy alone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02165" y="2227316"/>
            <a:ext cx="2977730" cy="4298288"/>
          </a:xfrm>
          <a:prstGeom prst="rect">
            <a:avLst/>
          </a:prstGeom>
        </p:spPr>
      </p:pic>
    </p:spTree>
    <p:extLst>
      <p:ext uri="{BB962C8B-B14F-4D97-AF65-F5344CB8AC3E}">
        <p14:creationId xmlns:p14="http://schemas.microsoft.com/office/powerpoint/2010/main" val="28634473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Stinkin</a:t>
            </a:r>
            <a:r>
              <a:rPr lang="en-US" dirty="0"/>
              <a:t>’ </a:t>
            </a:r>
            <a:r>
              <a:rPr lang="en-US" dirty="0" err="1"/>
              <a:t>Thinkin</a:t>
            </a:r>
            <a:r>
              <a:rPr lang="en-US" dirty="0"/>
              <a:t>’</a:t>
            </a:r>
          </a:p>
        </p:txBody>
      </p:sp>
      <p:sp>
        <p:nvSpPr>
          <p:cNvPr id="3" name="Content Placeholder 2"/>
          <p:cNvSpPr>
            <a:spLocks noGrp="1"/>
          </p:cNvSpPr>
          <p:nvPr>
            <p:ph idx="1"/>
          </p:nvPr>
        </p:nvSpPr>
        <p:spPr>
          <a:xfrm>
            <a:off x="320572" y="1600201"/>
            <a:ext cx="8470491" cy="4343400"/>
          </a:xfrm>
        </p:spPr>
        <p:txBody>
          <a:bodyPr/>
          <a:lstStyle/>
          <a:p>
            <a:pPr marL="0" indent="0">
              <a:buNone/>
            </a:pPr>
            <a:r>
              <a:rPr lang="en-US" dirty="0" smtClean="0"/>
              <a:t>The world seemed like a wonderful place once again!</a:t>
            </a:r>
            <a:endParaRPr lang="en-US" dirty="0"/>
          </a:p>
        </p:txBody>
      </p:sp>
      <p:pic>
        <p:nvPicPr>
          <p:cNvPr id="5" name="Picture 4" descr="joy with others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85024" y="2333004"/>
            <a:ext cx="4731659" cy="3831490"/>
          </a:xfrm>
          <a:prstGeom prst="rect">
            <a:avLst/>
          </a:prstGeom>
        </p:spPr>
      </p:pic>
    </p:spTree>
    <p:extLst>
      <p:ext uri="{BB962C8B-B14F-4D97-AF65-F5344CB8AC3E}">
        <p14:creationId xmlns:p14="http://schemas.microsoft.com/office/powerpoint/2010/main" val="28776812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Stinkin</a:t>
            </a:r>
            <a:r>
              <a:rPr lang="en-US" dirty="0"/>
              <a:t>’ </a:t>
            </a:r>
            <a:r>
              <a:rPr lang="en-US" dirty="0" err="1"/>
              <a:t>Thinkin</a:t>
            </a:r>
            <a:r>
              <a:rPr lang="en-US" dirty="0"/>
              <a:t>’</a:t>
            </a:r>
          </a:p>
        </p:txBody>
      </p:sp>
      <p:sp>
        <p:nvSpPr>
          <p:cNvPr id="3" name="Content Placeholder 2"/>
          <p:cNvSpPr>
            <a:spLocks noGrp="1"/>
          </p:cNvSpPr>
          <p:nvPr>
            <p:ph idx="1"/>
          </p:nvPr>
        </p:nvSpPr>
        <p:spPr>
          <a:xfrm>
            <a:off x="320572" y="1600201"/>
            <a:ext cx="8470491" cy="4343400"/>
          </a:xfrm>
        </p:spPr>
        <p:txBody>
          <a:bodyPr/>
          <a:lstStyle/>
          <a:p>
            <a:pPr marL="0" indent="0">
              <a:buNone/>
            </a:pPr>
            <a:r>
              <a:rPr lang="en-US" dirty="0" smtClean="0"/>
              <a:t>He felt like he would nail the interview!</a:t>
            </a:r>
          </a:p>
        </p:txBody>
      </p:sp>
      <p:pic>
        <p:nvPicPr>
          <p:cNvPr id="4" name="Picture 3" descr="confident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14968" y="2788721"/>
            <a:ext cx="4616463" cy="3154880"/>
          </a:xfrm>
          <a:prstGeom prst="rect">
            <a:avLst/>
          </a:prstGeom>
        </p:spPr>
      </p:pic>
    </p:spTree>
    <p:extLst>
      <p:ext uri="{BB962C8B-B14F-4D97-AF65-F5344CB8AC3E}">
        <p14:creationId xmlns:p14="http://schemas.microsoft.com/office/powerpoint/2010/main" val="15462509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Stinkin</a:t>
            </a:r>
            <a:r>
              <a:rPr lang="en-US" dirty="0"/>
              <a:t>’ </a:t>
            </a:r>
            <a:r>
              <a:rPr lang="en-US" dirty="0" err="1"/>
              <a:t>Thinkin</a:t>
            </a:r>
            <a:r>
              <a:rPr lang="en-US" dirty="0"/>
              <a:t>’</a:t>
            </a:r>
          </a:p>
        </p:txBody>
      </p:sp>
      <p:sp>
        <p:nvSpPr>
          <p:cNvPr id="3" name="Content Placeholder 2"/>
          <p:cNvSpPr>
            <a:spLocks noGrp="1"/>
          </p:cNvSpPr>
          <p:nvPr>
            <p:ph idx="1"/>
          </p:nvPr>
        </p:nvSpPr>
        <p:spPr>
          <a:xfrm>
            <a:off x="320572" y="1600201"/>
            <a:ext cx="8470491" cy="4343400"/>
          </a:xfrm>
        </p:spPr>
        <p:txBody>
          <a:bodyPr/>
          <a:lstStyle/>
          <a:p>
            <a:pPr marL="0" indent="0">
              <a:buNone/>
            </a:pPr>
            <a:r>
              <a:rPr lang="en-US" dirty="0" smtClean="0"/>
              <a:t>But he still had one burning question:</a:t>
            </a:r>
          </a:p>
        </p:txBody>
      </p:sp>
      <p:pic>
        <p:nvPicPr>
          <p:cNvPr id="5" name="Picture 4" descr="the monkey thinker.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79484" y="2638260"/>
            <a:ext cx="5477704" cy="3822129"/>
          </a:xfrm>
          <a:prstGeom prst="rect">
            <a:avLst/>
          </a:prstGeom>
        </p:spPr>
      </p:pic>
    </p:spTree>
    <p:extLst>
      <p:ext uri="{BB962C8B-B14F-4D97-AF65-F5344CB8AC3E}">
        <p14:creationId xmlns:p14="http://schemas.microsoft.com/office/powerpoint/2010/main" val="24950948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Stinkin</a:t>
            </a:r>
            <a:r>
              <a:rPr lang="en-US" dirty="0"/>
              <a:t>’ </a:t>
            </a:r>
            <a:r>
              <a:rPr lang="en-US" dirty="0" err="1"/>
              <a:t>Thinkin</a:t>
            </a:r>
            <a:r>
              <a:rPr lang="en-US" dirty="0"/>
              <a:t>’</a:t>
            </a:r>
          </a:p>
        </p:txBody>
      </p:sp>
      <p:sp>
        <p:nvSpPr>
          <p:cNvPr id="3" name="Content Placeholder 2"/>
          <p:cNvSpPr>
            <a:spLocks noGrp="1"/>
          </p:cNvSpPr>
          <p:nvPr>
            <p:ph idx="1"/>
          </p:nvPr>
        </p:nvSpPr>
        <p:spPr>
          <a:xfrm>
            <a:off x="320572" y="1600201"/>
            <a:ext cx="8470491" cy="4343400"/>
          </a:xfrm>
        </p:spPr>
        <p:txBody>
          <a:bodyPr/>
          <a:lstStyle/>
          <a:p>
            <a:pPr marL="0" indent="0">
              <a:buNone/>
            </a:pPr>
            <a:r>
              <a:rPr lang="en-US" dirty="0" smtClean="0"/>
              <a:t>What had caused the car to start? </a:t>
            </a:r>
          </a:p>
        </p:txBody>
      </p:sp>
      <p:pic>
        <p:nvPicPr>
          <p:cNvPr id="4" name="Picture 3" descr="IV DV Slope graph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88805" y="2493651"/>
            <a:ext cx="5126784" cy="4246427"/>
          </a:xfrm>
          <a:prstGeom prst="rect">
            <a:avLst/>
          </a:prstGeom>
        </p:spPr>
      </p:pic>
    </p:spTree>
    <p:extLst>
      <p:ext uri="{BB962C8B-B14F-4D97-AF65-F5344CB8AC3E}">
        <p14:creationId xmlns:p14="http://schemas.microsoft.com/office/powerpoint/2010/main" val="14204990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336268"/>
            <a:ext cx="8042276" cy="1336956"/>
          </a:xfrm>
        </p:spPr>
        <p:txBody>
          <a:bodyPr/>
          <a:lstStyle/>
          <a:p>
            <a:r>
              <a:rPr lang="en-US" dirty="0" err="1"/>
              <a:t>Stinkin</a:t>
            </a:r>
            <a:r>
              <a:rPr lang="en-US" dirty="0"/>
              <a:t>’ </a:t>
            </a:r>
            <a:r>
              <a:rPr lang="en-US" dirty="0" err="1"/>
              <a:t>Thinkin</a:t>
            </a:r>
            <a:r>
              <a:rPr lang="en-US" dirty="0"/>
              <a:t>’</a:t>
            </a:r>
          </a:p>
        </p:txBody>
      </p:sp>
      <p:sp>
        <p:nvSpPr>
          <p:cNvPr id="3" name="Content Placeholder 2"/>
          <p:cNvSpPr>
            <a:spLocks noGrp="1"/>
          </p:cNvSpPr>
          <p:nvPr>
            <p:ph idx="1"/>
          </p:nvPr>
        </p:nvSpPr>
        <p:spPr>
          <a:xfrm>
            <a:off x="243763" y="988360"/>
            <a:ext cx="8470491" cy="4343400"/>
          </a:xfrm>
          <a:prstGeom prst="roundRect">
            <a:avLst/>
          </a:prstGeom>
        </p:spPr>
        <p:txBody>
          <a:bodyPr/>
          <a:lstStyle/>
          <a:p>
            <a:pPr marL="0" indent="0">
              <a:buNone/>
            </a:pPr>
            <a:r>
              <a:rPr lang="en-US" dirty="0"/>
              <a:t>E</a:t>
            </a:r>
            <a:r>
              <a:rPr lang="en-US" dirty="0" smtClean="0"/>
              <a:t>xamine the boxes on this page. Then click START and drag and drop each box into the appropriate column in the next slide. Work as quickly as you can until you have placed every box in the appropriate column.</a:t>
            </a:r>
          </a:p>
        </p:txBody>
      </p:sp>
      <p:graphicFrame>
        <p:nvGraphicFramePr>
          <p:cNvPr id="5" name="Content Placeholder 3"/>
          <p:cNvGraphicFramePr>
            <a:graphicFrameLocks/>
          </p:cNvGraphicFramePr>
          <p:nvPr>
            <p:extLst>
              <p:ext uri="{D42A27DB-BD31-4B8C-83A1-F6EECF244321}">
                <p14:modId xmlns:p14="http://schemas.microsoft.com/office/powerpoint/2010/main" val="549343215"/>
              </p:ext>
            </p:extLst>
          </p:nvPr>
        </p:nvGraphicFramePr>
        <p:xfrm>
          <a:off x="320571" y="3217866"/>
          <a:ext cx="8137589" cy="29211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Picture 5"/>
          <p:cNvPicPr>
            <a:picLocks noChangeAspect="1"/>
          </p:cNvPicPr>
          <p:nvPr/>
        </p:nvPicPr>
        <p:blipFill>
          <a:blip r:embed="rId7"/>
          <a:stretch>
            <a:fillRect/>
          </a:stretch>
        </p:blipFill>
        <p:spPr>
          <a:xfrm>
            <a:off x="7093424" y="5127589"/>
            <a:ext cx="893085" cy="1234169"/>
          </a:xfrm>
          <a:prstGeom prst="rect">
            <a:avLst/>
          </a:prstGeom>
        </p:spPr>
      </p:pic>
      <p:sp>
        <p:nvSpPr>
          <p:cNvPr id="7" name="TextBox 6"/>
          <p:cNvSpPr txBox="1"/>
          <p:nvPr/>
        </p:nvSpPr>
        <p:spPr>
          <a:xfrm>
            <a:off x="7148877" y="6254561"/>
            <a:ext cx="893957" cy="369332"/>
          </a:xfrm>
          <a:prstGeom prst="rect">
            <a:avLst/>
          </a:prstGeom>
          <a:noFill/>
        </p:spPr>
        <p:txBody>
          <a:bodyPr wrap="none" rtlCol="0">
            <a:spAutoFit/>
          </a:bodyPr>
          <a:lstStyle/>
          <a:p>
            <a:r>
              <a:rPr lang="en-US" dirty="0" smtClean="0"/>
              <a:t>START</a:t>
            </a:r>
            <a:endParaRPr lang="en-US" dirty="0"/>
          </a:p>
        </p:txBody>
      </p:sp>
    </p:spTree>
    <p:extLst>
      <p:ext uri="{BB962C8B-B14F-4D97-AF65-F5344CB8AC3E}">
        <p14:creationId xmlns:p14="http://schemas.microsoft.com/office/powerpoint/2010/main" val="16533317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676245470"/>
              </p:ext>
            </p:extLst>
          </p:nvPr>
        </p:nvGraphicFramePr>
        <p:xfrm>
          <a:off x="475295" y="107576"/>
          <a:ext cx="8167810" cy="32705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Content Placeholder 3"/>
          <p:cNvGraphicFramePr>
            <a:graphicFrameLocks/>
          </p:cNvGraphicFramePr>
          <p:nvPr>
            <p:extLst>
              <p:ext uri="{D42A27DB-BD31-4B8C-83A1-F6EECF244321}">
                <p14:modId xmlns:p14="http://schemas.microsoft.com/office/powerpoint/2010/main" val="2872180494"/>
              </p:ext>
            </p:extLst>
          </p:nvPr>
        </p:nvGraphicFramePr>
        <p:xfrm>
          <a:off x="234261" y="3775320"/>
          <a:ext cx="8680098" cy="2808359"/>
        </p:xfrm>
        <a:graphic>
          <a:graphicData uri="http://schemas.openxmlformats.org/drawingml/2006/table">
            <a:tbl>
              <a:tblPr firstRow="1" bandRow="1">
                <a:tableStyleId>{5C22544A-7EE6-4342-B048-85BDC9FD1C3A}</a:tableStyleId>
              </a:tblPr>
              <a:tblGrid>
                <a:gridCol w="1446683"/>
                <a:gridCol w="1446683"/>
                <a:gridCol w="1446683"/>
                <a:gridCol w="1446683"/>
                <a:gridCol w="1446683"/>
                <a:gridCol w="1446683"/>
              </a:tblGrid>
              <a:tr h="483401">
                <a:tc>
                  <a:txBody>
                    <a:bodyPr/>
                    <a:lstStyle/>
                    <a:p>
                      <a:r>
                        <a:rPr lang="en-US" sz="1400" dirty="0" smtClean="0"/>
                        <a:t>Independent Variable(s)</a:t>
                      </a:r>
                      <a:endParaRPr lang="en-US" sz="1400" dirty="0"/>
                    </a:p>
                  </a:txBody>
                  <a:tcPr/>
                </a:tc>
                <a:tc>
                  <a:txBody>
                    <a:bodyPr/>
                    <a:lstStyle/>
                    <a:p>
                      <a:r>
                        <a:rPr lang="en-US" sz="1400" dirty="0" smtClean="0"/>
                        <a:t>Dependent Variable(s)</a:t>
                      </a:r>
                      <a:endParaRPr lang="en-US" sz="1400" dirty="0"/>
                    </a:p>
                  </a:txBody>
                  <a:tcPr/>
                </a:tc>
                <a:tc>
                  <a:txBody>
                    <a:bodyPr/>
                    <a:lstStyle/>
                    <a:p>
                      <a:r>
                        <a:rPr lang="en-US" sz="1400" dirty="0" smtClean="0"/>
                        <a:t>Alternative Explanation(s)</a:t>
                      </a:r>
                      <a:endParaRPr lang="en-US" sz="1400" dirty="0"/>
                    </a:p>
                  </a:txBody>
                  <a:tcPr/>
                </a:tc>
                <a:tc>
                  <a:txBody>
                    <a:bodyPr/>
                    <a:lstStyle/>
                    <a:p>
                      <a:r>
                        <a:rPr lang="en-US" sz="1400" dirty="0" smtClean="0"/>
                        <a:t>Extraneous influence(s)</a:t>
                      </a:r>
                      <a:endParaRPr lang="en-US" sz="1400" dirty="0"/>
                    </a:p>
                  </a:txBody>
                  <a:tcPr/>
                </a:tc>
                <a:tc>
                  <a:txBody>
                    <a:bodyPr/>
                    <a:lstStyle/>
                    <a:p>
                      <a:r>
                        <a:rPr lang="en-US" sz="1400" dirty="0" smtClean="0"/>
                        <a:t>A Logical Conclusion</a:t>
                      </a:r>
                      <a:endParaRPr lang="en-US" sz="1400" dirty="0"/>
                    </a:p>
                  </a:txBody>
                  <a:tcPr/>
                </a:tc>
                <a:tc>
                  <a:txBody>
                    <a:bodyPr/>
                    <a:lstStyle/>
                    <a:p>
                      <a:r>
                        <a:rPr lang="en-US" sz="1400" dirty="0" smtClean="0"/>
                        <a:t>An Illogical Conclusion</a:t>
                      </a:r>
                      <a:endParaRPr lang="en-US" sz="1400" dirty="0"/>
                    </a:p>
                  </a:txBody>
                  <a:tcPr/>
                </a:tc>
              </a:tr>
              <a:tr h="229020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tr>
            </a:tbl>
          </a:graphicData>
        </a:graphic>
      </p:graphicFrame>
    </p:spTree>
    <p:extLst>
      <p:ext uri="{BB962C8B-B14F-4D97-AF65-F5344CB8AC3E}">
        <p14:creationId xmlns:p14="http://schemas.microsoft.com/office/powerpoint/2010/main" val="11987754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9604" y="-410242"/>
            <a:ext cx="8754073" cy="1336956"/>
          </a:xfrm>
        </p:spPr>
        <p:txBody>
          <a:bodyPr/>
          <a:lstStyle/>
          <a:p>
            <a:pPr algn="l"/>
            <a:r>
              <a:rPr lang="en-US" sz="3600" dirty="0" smtClean="0"/>
              <a:t>         </a:t>
            </a:r>
            <a:r>
              <a:rPr lang="en-US" sz="2800" dirty="0" smtClean="0"/>
              <a:t>Games are ancient;</a:t>
            </a:r>
            <a:br>
              <a:rPr lang="en-US" sz="2800" dirty="0" smtClean="0"/>
            </a:br>
            <a:r>
              <a:rPr lang="en-US" sz="2800" dirty="0" smtClean="0"/>
              <a:t>    (multiple choice tests are not).</a:t>
            </a:r>
            <a:endParaRPr lang="en-US" sz="2800" dirty="0"/>
          </a:p>
        </p:txBody>
      </p:sp>
      <p:pic>
        <p:nvPicPr>
          <p:cNvPr id="4" name="Content Placeholder 3" descr="ancient dice.jpeg"/>
          <p:cNvPicPr>
            <a:picLocks noGrp="1" noChangeAspect="1"/>
          </p:cNvPicPr>
          <p:nvPr>
            <p:ph idx="1"/>
          </p:nvPr>
        </p:nvPicPr>
        <p:blipFill>
          <a:blip r:embed="rId3">
            <a:extLst>
              <a:ext uri="{28A0092B-C50C-407E-A947-70E740481C1C}">
                <a14:useLocalDpi xmlns:a14="http://schemas.microsoft.com/office/drawing/2010/main" val="0"/>
              </a:ext>
            </a:extLst>
          </a:blip>
          <a:srcRect l="-1845" r="-1845"/>
          <a:stretch>
            <a:fillRect/>
          </a:stretch>
        </p:blipFill>
        <p:spPr>
          <a:xfrm>
            <a:off x="209604" y="1024729"/>
            <a:ext cx="2736796" cy="1478064"/>
          </a:xfrm>
        </p:spPr>
      </p:pic>
      <p:pic>
        <p:nvPicPr>
          <p:cNvPr id="5" name="Picture 4" descr="ancient games of India.jpe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46400" y="1024729"/>
            <a:ext cx="3251200" cy="2438400"/>
          </a:xfrm>
          <a:prstGeom prst="rect">
            <a:avLst/>
          </a:prstGeom>
        </p:spPr>
      </p:pic>
      <p:pic>
        <p:nvPicPr>
          <p:cNvPr id="8" name="Picture 7" descr="ancient pottery w game.jpe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5912" y="2760377"/>
            <a:ext cx="2650488" cy="1725677"/>
          </a:xfrm>
          <a:prstGeom prst="rect">
            <a:avLst/>
          </a:prstGeom>
        </p:spPr>
      </p:pic>
      <p:pic>
        <p:nvPicPr>
          <p:cNvPr id="10" name="Picture 9" descr="ancient rule book.jpe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71719" y="236291"/>
            <a:ext cx="2289941" cy="3057189"/>
          </a:xfrm>
          <a:prstGeom prst="rect">
            <a:avLst/>
          </a:prstGeom>
        </p:spPr>
      </p:pic>
      <p:pic>
        <p:nvPicPr>
          <p:cNvPr id="11" name="Picture 10" descr="ancient racing.jpe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95912" y="4654222"/>
            <a:ext cx="2650488" cy="1917588"/>
          </a:xfrm>
          <a:prstGeom prst="rect">
            <a:avLst/>
          </a:prstGeom>
        </p:spPr>
      </p:pic>
      <p:pic>
        <p:nvPicPr>
          <p:cNvPr id="12" name="Picture 11" descr="cultural cross hopscotch.jpe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493087" y="3748013"/>
            <a:ext cx="5025685" cy="2823797"/>
          </a:xfrm>
          <a:prstGeom prst="rect">
            <a:avLst/>
          </a:prstGeom>
        </p:spPr>
      </p:pic>
    </p:spTree>
    <p:extLst>
      <p:ext uri="{BB962C8B-B14F-4D97-AF65-F5344CB8AC3E}">
        <p14:creationId xmlns:p14="http://schemas.microsoft.com/office/powerpoint/2010/main" val="41774889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8307" y="107576"/>
            <a:ext cx="8042276" cy="1336956"/>
          </a:xfrm>
        </p:spPr>
        <p:txBody>
          <a:bodyPr/>
          <a:lstStyle/>
          <a:p>
            <a:r>
              <a:rPr lang="en-US" dirty="0" err="1"/>
              <a:t>Stinkin</a:t>
            </a:r>
            <a:r>
              <a:rPr lang="en-US" dirty="0"/>
              <a:t>’ </a:t>
            </a:r>
            <a:r>
              <a:rPr lang="en-US" dirty="0" err="1"/>
              <a:t>Thinkin</a:t>
            </a:r>
            <a:r>
              <a:rPr lang="en-US" dirty="0"/>
              <a:t>’</a:t>
            </a:r>
          </a:p>
        </p:txBody>
      </p:sp>
      <p:sp>
        <p:nvSpPr>
          <p:cNvPr id="3" name="Content Placeholder 2"/>
          <p:cNvSpPr>
            <a:spLocks noGrp="1"/>
          </p:cNvSpPr>
          <p:nvPr>
            <p:ph idx="1"/>
          </p:nvPr>
        </p:nvSpPr>
        <p:spPr>
          <a:xfrm>
            <a:off x="320572" y="1600201"/>
            <a:ext cx="8470491" cy="4343400"/>
          </a:xfrm>
        </p:spPr>
        <p:txBody>
          <a:bodyPr>
            <a:normAutofit fontScale="70000" lnSpcReduction="20000"/>
          </a:bodyPr>
          <a:lstStyle/>
          <a:p>
            <a:pPr marL="0" indent="0">
              <a:buNone/>
            </a:pPr>
            <a:r>
              <a:rPr lang="en-US" dirty="0" smtClean="0"/>
              <a:t>We need to  </a:t>
            </a:r>
          </a:p>
          <a:p>
            <a:pPr marL="457200" indent="-457200">
              <a:buAutoNum type="alphaLcParenR"/>
            </a:pPr>
            <a:r>
              <a:rPr lang="en-US" dirty="0" smtClean="0"/>
              <a:t>Know how many attempts they made to get each correct answer</a:t>
            </a:r>
          </a:p>
          <a:p>
            <a:pPr marL="457200" indent="-457200">
              <a:buAutoNum type="alphaLcParenR"/>
            </a:pPr>
            <a:r>
              <a:rPr lang="en-US" dirty="0" smtClean="0"/>
              <a:t>Know how long it took.</a:t>
            </a:r>
          </a:p>
          <a:p>
            <a:pPr marL="457200" indent="-457200">
              <a:buAutoNum type="alphaLcParenR"/>
            </a:pPr>
            <a:r>
              <a:rPr lang="en-US" dirty="0" smtClean="0"/>
              <a:t>Tabulate accumulating points for correct answers.</a:t>
            </a:r>
          </a:p>
          <a:p>
            <a:pPr marL="457200" indent="-457200">
              <a:buAutoNum type="alphaLcParenR"/>
            </a:pPr>
            <a:r>
              <a:rPr lang="en-US" dirty="0" smtClean="0"/>
              <a:t>Assign bonus points for correct answers in a row.</a:t>
            </a:r>
          </a:p>
          <a:p>
            <a:pPr marL="457200" indent="-457200">
              <a:buAutoNum type="alphaLcParenR"/>
            </a:pPr>
            <a:r>
              <a:rPr lang="en-US" dirty="0" smtClean="0"/>
              <a:t>Create an anonymous leaderboard. </a:t>
            </a:r>
          </a:p>
          <a:p>
            <a:pPr marL="457200" indent="-457200">
              <a:buAutoNum type="alphaLcParenR"/>
            </a:pPr>
            <a:r>
              <a:rPr lang="en-US" dirty="0" smtClean="0"/>
              <a:t>Tabulate how often they switched answers.</a:t>
            </a:r>
          </a:p>
          <a:p>
            <a:pPr marL="457200" indent="-457200">
              <a:buAutoNum type="alphaLcParenR"/>
            </a:pPr>
            <a:r>
              <a:rPr lang="en-US" dirty="0" smtClean="0"/>
              <a:t>Provide a recognizable acoustic reward (“Ding!”?) for correct answers and a polite signal for incorrect answers.</a:t>
            </a:r>
          </a:p>
          <a:p>
            <a:pPr marL="457200" indent="-457200">
              <a:buAutoNum type="alphaLcParenR"/>
            </a:pPr>
            <a:r>
              <a:rPr lang="en-US" dirty="0" smtClean="0"/>
              <a:t>These are almost all manageable, empirical issues.</a:t>
            </a:r>
          </a:p>
          <a:p>
            <a:pPr marL="457200" indent="-457200">
              <a:buAutoNum type="alphaLcParenR"/>
            </a:pPr>
            <a:endParaRPr lang="en-US" dirty="0" smtClean="0"/>
          </a:p>
          <a:p>
            <a:pPr marL="0" indent="0">
              <a:buNone/>
            </a:pPr>
            <a:endParaRPr lang="en-US" dirty="0"/>
          </a:p>
          <a:p>
            <a:pPr marL="0" indent="0">
              <a:buNone/>
            </a:pPr>
            <a:endParaRPr lang="en-US" dirty="0"/>
          </a:p>
        </p:txBody>
      </p:sp>
    </p:spTree>
    <p:extLst>
      <p:ext uri="{BB962C8B-B14F-4D97-AF65-F5344CB8AC3E}">
        <p14:creationId xmlns:p14="http://schemas.microsoft.com/office/powerpoint/2010/main" val="25093035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Help Donny</a:t>
            </a:r>
            <a:br>
              <a:rPr lang="en-US" dirty="0" smtClean="0"/>
            </a:br>
            <a:r>
              <a:rPr lang="en-US" sz="2400" dirty="0" smtClean="0"/>
              <a:t>(Knowledge of Psychology)</a:t>
            </a:r>
            <a:endParaRPr lang="en-US" dirty="0"/>
          </a:p>
        </p:txBody>
      </p:sp>
      <p:sp>
        <p:nvSpPr>
          <p:cNvPr id="3" name="Subtitle 2"/>
          <p:cNvSpPr>
            <a:spLocks noGrp="1"/>
          </p:cNvSpPr>
          <p:nvPr>
            <p:ph type="subTitle" idx="1"/>
          </p:nvPr>
        </p:nvSpPr>
        <p:spPr/>
        <p:txBody>
          <a:bodyPr>
            <a:normAutofit lnSpcReduction="10000"/>
          </a:bodyPr>
          <a:lstStyle/>
          <a:p>
            <a:endParaRPr lang="en-US" dirty="0" smtClean="0"/>
          </a:p>
          <a:p>
            <a:r>
              <a:rPr lang="en-US" dirty="0" smtClean="0"/>
              <a:t>Designed by Sam Richman </a:t>
            </a:r>
          </a:p>
          <a:p>
            <a:r>
              <a:rPr lang="en-US" dirty="0" smtClean="0"/>
              <a:t>(User Experience Strategist)</a:t>
            </a:r>
            <a:endParaRPr lang="en-US" dirty="0"/>
          </a:p>
        </p:txBody>
      </p:sp>
      <p:pic>
        <p:nvPicPr>
          <p:cNvPr id="4" name="Picture 3" descr="DonnyWalking.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3928234" y="862165"/>
            <a:ext cx="724715" cy="898509"/>
          </a:xfrm>
          <a:prstGeom prst="rect">
            <a:avLst/>
          </a:prstGeom>
        </p:spPr>
      </p:pic>
      <p:sp>
        <p:nvSpPr>
          <p:cNvPr id="5" name="Rectangle 4"/>
          <p:cNvSpPr/>
          <p:nvPr/>
        </p:nvSpPr>
        <p:spPr>
          <a:xfrm>
            <a:off x="3928234" y="3244334"/>
            <a:ext cx="1361032" cy="369332"/>
          </a:xfrm>
          <a:prstGeom prst="rect">
            <a:avLst/>
          </a:prstGeom>
        </p:spPr>
        <p:txBody>
          <a:bodyPr wrap="none">
            <a:spAutoFit/>
          </a:bodyPr>
          <a:lstStyle/>
          <a:p>
            <a:r>
              <a:rPr lang="hr-HR" dirty="0"/>
              <a:t>F</a:t>
            </a:r>
            <a:r>
              <a:rPr lang="hr-HR" dirty="0" smtClean="0"/>
              <a:t>airLawn</a:t>
            </a:r>
            <a:r>
              <a:rPr lang="hr-HR" dirty="0"/>
              <a:t>, </a:t>
            </a:r>
            <a:r>
              <a:rPr lang="hr-HR" dirty="0" smtClean="0"/>
              <a:t>NJ</a:t>
            </a:r>
            <a:endParaRPr lang="en-US" dirty="0"/>
          </a:p>
        </p:txBody>
      </p:sp>
      <p:sp>
        <p:nvSpPr>
          <p:cNvPr id="6" name="TextBox 5"/>
          <p:cNvSpPr txBox="1"/>
          <p:nvPr/>
        </p:nvSpPr>
        <p:spPr>
          <a:xfrm>
            <a:off x="1183649" y="4894609"/>
            <a:ext cx="7426921" cy="646331"/>
          </a:xfrm>
          <a:prstGeom prst="rect">
            <a:avLst/>
          </a:prstGeom>
          <a:noFill/>
        </p:spPr>
        <p:txBody>
          <a:bodyPr wrap="none" rtlCol="0">
            <a:spAutoFit/>
          </a:bodyPr>
          <a:lstStyle/>
          <a:p>
            <a:r>
              <a:rPr lang="en-US" dirty="0" smtClean="0"/>
              <a:t>       The foundational scale was developed by D. Alan </a:t>
            </a:r>
            <a:r>
              <a:rPr lang="en-US" dirty="0" err="1" smtClean="0"/>
              <a:t>Bensley</a:t>
            </a:r>
            <a:r>
              <a:rPr lang="en-US" dirty="0" smtClean="0"/>
              <a:t> </a:t>
            </a:r>
          </a:p>
          <a:p>
            <a:r>
              <a:rPr lang="en-US" dirty="0"/>
              <a:t>a</a:t>
            </a:r>
            <a:r>
              <a:rPr lang="en-US" dirty="0" smtClean="0"/>
              <a:t>nd Scott </a:t>
            </a:r>
            <a:r>
              <a:rPr lang="en-US" dirty="0" err="1" smtClean="0"/>
              <a:t>Lilienfeld</a:t>
            </a:r>
            <a:r>
              <a:rPr lang="en-US" dirty="0" smtClean="0"/>
              <a:t> and may not be used without their permission. </a:t>
            </a:r>
            <a:endParaRPr lang="en-US" dirty="0"/>
          </a:p>
        </p:txBody>
      </p:sp>
    </p:spTree>
    <p:extLst>
      <p:ext uri="{BB962C8B-B14F-4D97-AF65-F5344CB8AC3E}">
        <p14:creationId xmlns:p14="http://schemas.microsoft.com/office/powerpoint/2010/main" val="33637562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49275" y="681714"/>
            <a:ext cx="8042276" cy="5261887"/>
          </a:xfrm>
        </p:spPr>
        <p:txBody>
          <a:bodyPr/>
          <a:lstStyle/>
          <a:p>
            <a:pPr marL="0" indent="0">
              <a:buNone/>
            </a:pPr>
            <a:endParaRPr lang="en-US" dirty="0" smtClean="0"/>
          </a:p>
          <a:p>
            <a:pPr marL="0" indent="0">
              <a:buNone/>
            </a:pPr>
            <a:endParaRPr lang="en-US" dirty="0"/>
          </a:p>
          <a:p>
            <a:pPr marL="0" indent="0">
              <a:buNone/>
            </a:pPr>
            <a:r>
              <a:rPr lang="en-US" dirty="0" smtClean="0"/>
              <a:t>Hello Counselor-in-Training, please enter your</a:t>
            </a:r>
          </a:p>
          <a:p>
            <a:pPr marL="0" indent="0">
              <a:buNone/>
            </a:pPr>
            <a:r>
              <a:rPr lang="en-US" dirty="0"/>
              <a:t>	</a:t>
            </a:r>
            <a:r>
              <a:rPr lang="en-US" dirty="0" smtClean="0"/>
              <a:t>Name_______</a:t>
            </a:r>
          </a:p>
          <a:p>
            <a:pPr marL="0" indent="0">
              <a:buNone/>
            </a:pPr>
            <a:r>
              <a:rPr lang="en-US" dirty="0"/>
              <a:t>	</a:t>
            </a:r>
            <a:r>
              <a:rPr lang="en-US" dirty="0" smtClean="0"/>
              <a:t>Graduation Year______</a:t>
            </a:r>
          </a:p>
          <a:p>
            <a:pPr marL="0" indent="0">
              <a:buNone/>
            </a:pPr>
            <a:r>
              <a:rPr lang="en-US" dirty="0"/>
              <a:t>	</a:t>
            </a:r>
            <a:r>
              <a:rPr lang="en-US" dirty="0" smtClean="0"/>
              <a:t>(Other demographics; </a:t>
            </a:r>
            <a:r>
              <a:rPr lang="en-US" dirty="0" err="1" smtClean="0"/>
              <a:t>tbd</a:t>
            </a:r>
            <a:r>
              <a:rPr lang="en-US" dirty="0" smtClean="0"/>
              <a:t>)</a:t>
            </a:r>
            <a:endParaRPr lang="en-US" dirty="0"/>
          </a:p>
        </p:txBody>
      </p:sp>
      <p:pic>
        <p:nvPicPr>
          <p:cNvPr id="2" name="Picture 1" descr="6QnnPz2Ry9-6.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32694" y="4598286"/>
            <a:ext cx="2031416" cy="1692847"/>
          </a:xfrm>
          <a:prstGeom prst="rect">
            <a:avLst/>
          </a:prstGeom>
        </p:spPr>
      </p:pic>
    </p:spTree>
    <p:extLst>
      <p:ext uri="{BB962C8B-B14F-4D97-AF65-F5344CB8AC3E}">
        <p14:creationId xmlns:p14="http://schemas.microsoft.com/office/powerpoint/2010/main" val="1093585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0862" y="645796"/>
            <a:ext cx="5411797" cy="1621667"/>
          </a:xfrm>
        </p:spPr>
        <p:txBody>
          <a:bodyPr>
            <a:normAutofit/>
          </a:bodyPr>
          <a:lstStyle/>
          <a:p>
            <a:pPr algn="l"/>
            <a:r>
              <a:rPr lang="en-US" sz="3600" dirty="0" smtClean="0"/>
              <a:t>Welcome ________, meet Donny.</a:t>
            </a:r>
            <a:endParaRPr lang="en-US" sz="3600" dirty="0"/>
          </a:p>
        </p:txBody>
      </p:sp>
      <p:pic>
        <p:nvPicPr>
          <p:cNvPr id="3" name="Picture 2" descr="donnywaving.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06574" y="645796"/>
            <a:ext cx="1788506" cy="1724171"/>
          </a:xfrm>
          <a:prstGeom prst="rect">
            <a:avLst/>
          </a:prstGeom>
        </p:spPr>
      </p:pic>
      <p:sp>
        <p:nvSpPr>
          <p:cNvPr id="4" name="TextBox 3"/>
          <p:cNvSpPr txBox="1"/>
          <p:nvPr/>
        </p:nvSpPr>
        <p:spPr>
          <a:xfrm>
            <a:off x="290287" y="3152771"/>
            <a:ext cx="8498114" cy="1692771"/>
          </a:xfrm>
          <a:prstGeom prst="rect">
            <a:avLst/>
          </a:prstGeom>
          <a:noFill/>
        </p:spPr>
        <p:txBody>
          <a:bodyPr wrap="square" rtlCol="0">
            <a:spAutoFit/>
          </a:bodyPr>
          <a:lstStyle/>
          <a:p>
            <a:r>
              <a:rPr lang="en-US" sz="2800" dirty="0"/>
              <a:t>Your new client, Donny, is a 21 year </a:t>
            </a:r>
            <a:r>
              <a:rPr lang="en-US" sz="2800" dirty="0" smtClean="0"/>
              <a:t>old Caucasian male, </a:t>
            </a:r>
            <a:r>
              <a:rPr lang="en-US" sz="2800" dirty="0"/>
              <a:t>currently finishing up his bachelors in philosophy. </a:t>
            </a:r>
          </a:p>
          <a:p>
            <a:r>
              <a:rPr lang="en-US" sz="2400" dirty="0"/>
              <a:t/>
            </a:r>
            <a:br>
              <a:rPr lang="en-US" sz="2400" dirty="0"/>
            </a:br>
            <a:endParaRPr lang="en-US" sz="2400" dirty="0"/>
          </a:p>
        </p:txBody>
      </p:sp>
    </p:spTree>
    <p:extLst>
      <p:ext uri="{BB962C8B-B14F-4D97-AF65-F5344CB8AC3E}">
        <p14:creationId xmlns:p14="http://schemas.microsoft.com/office/powerpoint/2010/main" val="21834545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5978" y="0"/>
            <a:ext cx="8042276" cy="1736533"/>
          </a:xfrm>
        </p:spPr>
        <p:txBody>
          <a:bodyPr>
            <a:normAutofit/>
          </a:bodyPr>
          <a:lstStyle/>
          <a:p>
            <a:pPr algn="l"/>
            <a:r>
              <a:rPr lang="en-US" sz="2400" dirty="0" smtClean="0"/>
              <a:t>Note to SR: The couch image is outdated so it doesn’t work, especially in a test of myths about popular psychology. TH</a:t>
            </a:r>
            <a:endParaRPr lang="en-US" sz="2400" dirty="0"/>
          </a:p>
        </p:txBody>
      </p:sp>
      <p:pic>
        <p:nvPicPr>
          <p:cNvPr id="3" name="Picture 2" descr="PsychiatryCouch copy.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345543"/>
            <a:ext cx="4698813" cy="3527724"/>
          </a:xfrm>
          <a:prstGeom prst="rect">
            <a:avLst/>
          </a:prstGeom>
        </p:spPr>
      </p:pic>
      <p:sp>
        <p:nvSpPr>
          <p:cNvPr id="4" name="TextBox 3"/>
          <p:cNvSpPr txBox="1"/>
          <p:nvPr/>
        </p:nvSpPr>
        <p:spPr>
          <a:xfrm>
            <a:off x="1587998" y="1943186"/>
            <a:ext cx="7578642" cy="1815882"/>
          </a:xfrm>
          <a:prstGeom prst="rect">
            <a:avLst/>
          </a:prstGeom>
          <a:noFill/>
        </p:spPr>
        <p:txBody>
          <a:bodyPr wrap="none" rtlCol="0">
            <a:spAutoFit/>
          </a:bodyPr>
          <a:lstStyle/>
          <a:p>
            <a:r>
              <a:rPr lang="en-US" sz="2800" dirty="0"/>
              <a:t>Your task is to use your knowledge of </a:t>
            </a:r>
            <a:endParaRPr lang="en-US" sz="2800" dirty="0" smtClean="0"/>
          </a:p>
          <a:p>
            <a:r>
              <a:rPr lang="en-US" sz="2800" dirty="0"/>
              <a:t>s</a:t>
            </a:r>
            <a:r>
              <a:rPr lang="en-US" sz="2800" dirty="0" smtClean="0"/>
              <a:t>cientific psychology</a:t>
            </a:r>
            <a:r>
              <a:rPr lang="en-US" sz="2800" dirty="0"/>
              <a:t>, </a:t>
            </a:r>
            <a:r>
              <a:rPr lang="en-US" sz="2800" u="sng" dirty="0"/>
              <a:t>even if it </a:t>
            </a:r>
            <a:r>
              <a:rPr lang="en-US" sz="2800" u="sng" dirty="0" smtClean="0"/>
              <a:t>contradicts </a:t>
            </a:r>
          </a:p>
          <a:p>
            <a:r>
              <a:rPr lang="en-US" sz="2800" u="sng" dirty="0"/>
              <a:t>y</a:t>
            </a:r>
            <a:r>
              <a:rPr lang="en-US" sz="2800" u="sng" dirty="0" smtClean="0"/>
              <a:t>our intuition</a:t>
            </a:r>
            <a:r>
              <a:rPr lang="en-US" sz="2800" dirty="0"/>
              <a:t>, to help Donny </a:t>
            </a:r>
            <a:r>
              <a:rPr lang="en-US" sz="2800" dirty="0" smtClean="0"/>
              <a:t>make some</a:t>
            </a:r>
          </a:p>
          <a:p>
            <a:r>
              <a:rPr lang="en-US" sz="2800" dirty="0" smtClean="0"/>
              <a:t>Important life decisions. </a:t>
            </a:r>
            <a:endParaRPr lang="en-US" sz="2800" dirty="0"/>
          </a:p>
        </p:txBody>
      </p:sp>
    </p:spTree>
    <p:extLst>
      <p:ext uri="{BB962C8B-B14F-4D97-AF65-F5344CB8AC3E}">
        <p14:creationId xmlns:p14="http://schemas.microsoft.com/office/powerpoint/2010/main" val="13946552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Description of Introduction</a:t>
            </a:r>
            <a:endParaRPr lang="en-US" dirty="0"/>
          </a:p>
        </p:txBody>
      </p:sp>
      <p:sp>
        <p:nvSpPr>
          <p:cNvPr id="3" name="Content Placeholder 2"/>
          <p:cNvSpPr>
            <a:spLocks noGrp="1"/>
          </p:cNvSpPr>
          <p:nvPr>
            <p:ph idx="1"/>
          </p:nvPr>
        </p:nvSpPr>
        <p:spPr/>
        <p:txBody>
          <a:bodyPr>
            <a:normAutofit/>
          </a:bodyPr>
          <a:lstStyle/>
          <a:p>
            <a:pPr marL="0" indent="0">
              <a:buNone/>
            </a:pPr>
            <a:r>
              <a:rPr lang="en-US" dirty="0" smtClean="0"/>
              <a:t>1. Buzzing noise</a:t>
            </a:r>
            <a:r>
              <a:rPr lang="en-US" dirty="0"/>
              <a:t> </a:t>
            </a:r>
          </a:p>
          <a:p>
            <a:pPr marL="0" indent="0">
              <a:buNone/>
            </a:pPr>
            <a:r>
              <a:rPr lang="en-US" dirty="0" smtClean="0"/>
              <a:t>2. User opening </a:t>
            </a:r>
            <a:r>
              <a:rPr lang="en-US" dirty="0"/>
              <a:t>the door to let Donny </a:t>
            </a:r>
            <a:r>
              <a:rPr lang="en-US" dirty="0" smtClean="0"/>
              <a:t>in</a:t>
            </a:r>
            <a:r>
              <a:rPr lang="en-US" dirty="0"/>
              <a:t> </a:t>
            </a:r>
            <a:endParaRPr lang="en-US" dirty="0" smtClean="0"/>
          </a:p>
          <a:p>
            <a:pPr marL="0" indent="0">
              <a:buNone/>
            </a:pPr>
            <a:r>
              <a:rPr lang="en-US" dirty="0" smtClean="0"/>
              <a:t>3. (User dialogue box) “</a:t>
            </a:r>
            <a:r>
              <a:rPr lang="en-US" dirty="0"/>
              <a:t>Hello Donny, my name is _______</a:t>
            </a:r>
            <a:r>
              <a:rPr lang="en-US" dirty="0" smtClean="0"/>
              <a:t>”</a:t>
            </a:r>
            <a:r>
              <a:rPr lang="en-US" dirty="0"/>
              <a:t> </a:t>
            </a:r>
          </a:p>
          <a:p>
            <a:pPr marL="0" indent="0">
              <a:buNone/>
            </a:pPr>
            <a:r>
              <a:rPr lang="en-US" dirty="0" smtClean="0"/>
              <a:t>4. (Donny) “</a:t>
            </a:r>
            <a:r>
              <a:rPr lang="en-US" dirty="0"/>
              <a:t>Hi _________</a:t>
            </a:r>
            <a:r>
              <a:rPr lang="en-US" dirty="0" smtClean="0"/>
              <a:t>”</a:t>
            </a:r>
            <a:r>
              <a:rPr lang="en-US" dirty="0"/>
              <a:t> </a:t>
            </a:r>
          </a:p>
          <a:p>
            <a:pPr marL="0" indent="0">
              <a:buNone/>
            </a:pPr>
            <a:r>
              <a:rPr lang="en-US" dirty="0" smtClean="0"/>
              <a:t>5. </a:t>
            </a:r>
            <a:r>
              <a:rPr lang="en-US" dirty="0"/>
              <a:t>(User dialogue box) </a:t>
            </a:r>
            <a:r>
              <a:rPr lang="en-US" dirty="0" smtClean="0"/>
              <a:t>“</a:t>
            </a:r>
            <a:r>
              <a:rPr lang="en-US" dirty="0"/>
              <a:t>So, Donny, </a:t>
            </a:r>
            <a:r>
              <a:rPr lang="en-US" dirty="0" smtClean="0"/>
              <a:t>what brings </a:t>
            </a:r>
            <a:r>
              <a:rPr lang="en-US" dirty="0"/>
              <a:t>you here?</a:t>
            </a:r>
            <a:r>
              <a:rPr lang="en-US" dirty="0" smtClean="0"/>
              <a:t>”</a:t>
            </a:r>
            <a:r>
              <a:rPr lang="en-US" dirty="0"/>
              <a:t> </a:t>
            </a:r>
          </a:p>
        </p:txBody>
      </p:sp>
    </p:spTree>
    <p:extLst>
      <p:ext uri="{BB962C8B-B14F-4D97-AF65-F5344CB8AC3E}">
        <p14:creationId xmlns:p14="http://schemas.microsoft.com/office/powerpoint/2010/main" val="6939961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8202" y="1740706"/>
            <a:ext cx="8229600" cy="5445751"/>
          </a:xfrm>
        </p:spPr>
        <p:txBody>
          <a:bodyPr/>
          <a:lstStyle/>
          <a:p>
            <a:pPr marL="0" indent="0">
              <a:buNone/>
            </a:pPr>
            <a:r>
              <a:rPr lang="en-US" i="1" dirty="0">
                <a:solidFill>
                  <a:schemeClr val="tx2"/>
                </a:solidFill>
              </a:rPr>
              <a:t>“I am </a:t>
            </a:r>
            <a:r>
              <a:rPr lang="en-US" i="1" dirty="0" smtClean="0">
                <a:solidFill>
                  <a:schemeClr val="tx2"/>
                </a:solidFill>
              </a:rPr>
              <a:t>stressed out about final exams </a:t>
            </a:r>
            <a:r>
              <a:rPr lang="en-US" i="1" dirty="0">
                <a:solidFill>
                  <a:schemeClr val="tx2"/>
                </a:solidFill>
              </a:rPr>
              <a:t>and </a:t>
            </a:r>
            <a:r>
              <a:rPr lang="en-US" i="1" dirty="0" smtClean="0">
                <a:solidFill>
                  <a:schemeClr val="tx2"/>
                </a:solidFill>
              </a:rPr>
              <a:t>then leaving </a:t>
            </a:r>
            <a:r>
              <a:rPr lang="en-US" i="1" dirty="0">
                <a:solidFill>
                  <a:schemeClr val="tx2"/>
                </a:solidFill>
              </a:rPr>
              <a:t>school.  I don’t know what I </a:t>
            </a:r>
            <a:r>
              <a:rPr lang="en-US" i="1" dirty="0" smtClean="0">
                <a:solidFill>
                  <a:schemeClr val="tx2"/>
                </a:solidFill>
              </a:rPr>
              <a:t>want </a:t>
            </a:r>
            <a:r>
              <a:rPr lang="en-US" i="1" dirty="0">
                <a:solidFill>
                  <a:schemeClr val="tx2"/>
                </a:solidFill>
              </a:rPr>
              <a:t>to do </a:t>
            </a:r>
            <a:r>
              <a:rPr lang="en-US" i="1" dirty="0" smtClean="0">
                <a:solidFill>
                  <a:schemeClr val="tx2"/>
                </a:solidFill>
              </a:rPr>
              <a:t>with </a:t>
            </a:r>
            <a:r>
              <a:rPr lang="en-US" i="1" dirty="0">
                <a:solidFill>
                  <a:schemeClr val="tx2"/>
                </a:solidFill>
              </a:rPr>
              <a:t>my life, </a:t>
            </a:r>
            <a:r>
              <a:rPr lang="en-US" i="1" dirty="0" smtClean="0">
                <a:solidFill>
                  <a:schemeClr val="tx2"/>
                </a:solidFill>
              </a:rPr>
              <a:t>what I believe, or </a:t>
            </a:r>
            <a:r>
              <a:rPr lang="en-US" i="1" dirty="0">
                <a:solidFill>
                  <a:schemeClr val="tx2"/>
                </a:solidFill>
              </a:rPr>
              <a:t>who I am</a:t>
            </a:r>
            <a:r>
              <a:rPr lang="en-US" i="1" dirty="0" smtClean="0">
                <a:solidFill>
                  <a:schemeClr val="tx2"/>
                </a:solidFill>
              </a:rPr>
              <a:t>. I am totally confused.”</a:t>
            </a:r>
            <a:endParaRPr lang="en-US" i="1" dirty="0">
              <a:solidFill>
                <a:schemeClr val="tx2"/>
              </a:solidFill>
            </a:endParaRPr>
          </a:p>
          <a:p>
            <a:pPr marL="0" indent="0">
              <a:buNone/>
            </a:pPr>
            <a:endParaRPr lang="en-US" dirty="0"/>
          </a:p>
        </p:txBody>
      </p:sp>
      <p:pic>
        <p:nvPicPr>
          <p:cNvPr id="4" name="Picture 3" descr="PsychiatryCouch copy.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714777"/>
            <a:ext cx="4207005" cy="3158490"/>
          </a:xfrm>
          <a:prstGeom prst="rect">
            <a:avLst/>
          </a:prstGeom>
        </p:spPr>
      </p:pic>
    </p:spTree>
    <p:extLst>
      <p:ext uri="{BB962C8B-B14F-4D97-AF65-F5344CB8AC3E}">
        <p14:creationId xmlns:p14="http://schemas.microsoft.com/office/powerpoint/2010/main" val="17331384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9366" y="-714896"/>
            <a:ext cx="6150624" cy="5827923"/>
          </a:xfrm>
        </p:spPr>
        <p:txBody>
          <a:bodyPr>
            <a:normAutofit/>
          </a:bodyPr>
          <a:lstStyle/>
          <a:p>
            <a:r>
              <a:rPr lang="en-US" sz="2400" i="1" dirty="0" smtClean="0">
                <a:solidFill>
                  <a:schemeClr val="tx2"/>
                </a:solidFill>
              </a:rPr>
              <a:t>“For example, in my Philosophy class, my teacher tailored her teaching style to </a:t>
            </a:r>
            <a:r>
              <a:rPr lang="en-US" sz="2400" i="1" dirty="0">
                <a:solidFill>
                  <a:schemeClr val="tx2"/>
                </a:solidFill>
              </a:rPr>
              <a:t>each students’ learning style. </a:t>
            </a:r>
            <a:r>
              <a:rPr lang="en-US" sz="2400" i="1" dirty="0" smtClean="0">
                <a:solidFill>
                  <a:schemeClr val="tx2"/>
                </a:solidFill>
              </a:rPr>
              <a:t/>
            </a:r>
            <a:br>
              <a:rPr lang="en-US" sz="2400" i="1" dirty="0" smtClean="0">
                <a:solidFill>
                  <a:schemeClr val="tx2"/>
                </a:solidFill>
              </a:rPr>
            </a:br>
            <a:r>
              <a:rPr lang="en-US" sz="2400" i="1" dirty="0">
                <a:solidFill>
                  <a:schemeClr val="tx2"/>
                </a:solidFill>
              </a:rPr>
              <a:t/>
            </a:r>
            <a:br>
              <a:rPr lang="en-US" sz="2400" i="1" dirty="0">
                <a:solidFill>
                  <a:schemeClr val="tx2"/>
                </a:solidFill>
              </a:rPr>
            </a:br>
            <a:r>
              <a:rPr lang="en-US" sz="2400" i="1" dirty="0" smtClean="0">
                <a:solidFill>
                  <a:schemeClr val="tx2"/>
                </a:solidFill>
              </a:rPr>
              <a:t>Will that help my test scores?”</a:t>
            </a:r>
            <a:r>
              <a:rPr lang="en-US" sz="3100" dirty="0"/>
              <a:t/>
            </a:r>
            <a:br>
              <a:rPr lang="en-US" sz="3100" dirty="0"/>
            </a:br>
            <a:endParaRPr lang="en-US" sz="3100" dirty="0"/>
          </a:p>
        </p:txBody>
      </p:sp>
      <p:pic>
        <p:nvPicPr>
          <p:cNvPr id="3" name="Picture 2" descr="DonnyConfused.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21877" y="1201427"/>
            <a:ext cx="2603500" cy="3911600"/>
          </a:xfrm>
          <a:prstGeom prst="rect">
            <a:avLst/>
          </a:prstGeom>
        </p:spPr>
      </p:pic>
    </p:spTree>
    <p:extLst>
      <p:ext uri="{BB962C8B-B14F-4D97-AF65-F5344CB8AC3E}">
        <p14:creationId xmlns:p14="http://schemas.microsoft.com/office/powerpoint/2010/main" val="8773257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endParaRPr lang="en-US" sz="3600" dirty="0"/>
          </a:p>
        </p:txBody>
      </p:sp>
      <p:sp>
        <p:nvSpPr>
          <p:cNvPr id="3" name="Content Placeholder 2"/>
          <p:cNvSpPr>
            <a:spLocks noGrp="1"/>
          </p:cNvSpPr>
          <p:nvPr>
            <p:ph idx="1"/>
          </p:nvPr>
        </p:nvSpPr>
        <p:spPr>
          <a:xfrm>
            <a:off x="457200" y="2305325"/>
            <a:ext cx="8229600" cy="4708525"/>
          </a:xfrm>
        </p:spPr>
        <p:txBody>
          <a:bodyPr>
            <a:normAutofit/>
          </a:bodyPr>
          <a:lstStyle/>
          <a:p>
            <a:pPr marL="514350" lvl="0" indent="-514350">
              <a:buAutoNum type="alphaUcParenR"/>
            </a:pPr>
            <a:r>
              <a:rPr lang="en-US" dirty="0" smtClean="0">
                <a:solidFill>
                  <a:schemeClr val="tx2"/>
                </a:solidFill>
              </a:rPr>
              <a:t>Well</a:t>
            </a:r>
            <a:r>
              <a:rPr lang="en-US" dirty="0">
                <a:solidFill>
                  <a:schemeClr val="tx2"/>
                </a:solidFill>
              </a:rPr>
              <a:t>, </a:t>
            </a:r>
            <a:r>
              <a:rPr lang="en-US" dirty="0" smtClean="0">
                <a:solidFill>
                  <a:schemeClr val="tx2"/>
                </a:solidFill>
              </a:rPr>
              <a:t>Donny, I can’t know how you will score, but studies indicate that learning is best when a teaching style matches a learning style. </a:t>
            </a:r>
            <a:endParaRPr lang="en-US" dirty="0">
              <a:solidFill>
                <a:schemeClr val="tx2"/>
              </a:solidFill>
            </a:endParaRPr>
          </a:p>
          <a:p>
            <a:pPr marL="514350" lvl="0" indent="-514350">
              <a:buAutoNum type="alphaUcParenR"/>
            </a:pPr>
            <a:r>
              <a:rPr lang="en-US" dirty="0" smtClean="0">
                <a:solidFill>
                  <a:schemeClr val="tx2"/>
                </a:solidFill>
              </a:rPr>
              <a:t>Well</a:t>
            </a:r>
            <a:r>
              <a:rPr lang="en-US" dirty="0">
                <a:solidFill>
                  <a:schemeClr val="tx2"/>
                </a:solidFill>
              </a:rPr>
              <a:t>, </a:t>
            </a:r>
            <a:r>
              <a:rPr lang="en-US" dirty="0" smtClean="0">
                <a:solidFill>
                  <a:schemeClr val="tx2"/>
                </a:solidFill>
              </a:rPr>
              <a:t>Donny, I can’t know how you will score, but studies </a:t>
            </a:r>
            <a:r>
              <a:rPr lang="en-US" dirty="0">
                <a:solidFill>
                  <a:schemeClr val="tx2"/>
                </a:solidFill>
              </a:rPr>
              <a:t>indicate that </a:t>
            </a:r>
            <a:r>
              <a:rPr lang="en-US" dirty="0" smtClean="0">
                <a:solidFill>
                  <a:schemeClr val="tx2"/>
                </a:solidFill>
              </a:rPr>
              <a:t>matching teaching styles to learning styles has no effect on actual learning.  </a:t>
            </a:r>
            <a:endParaRPr lang="en-US" dirty="0">
              <a:solidFill>
                <a:schemeClr val="tx2"/>
              </a:solidFill>
            </a:endParaRPr>
          </a:p>
        </p:txBody>
      </p:sp>
    </p:spTree>
    <p:extLst>
      <p:ext uri="{BB962C8B-B14F-4D97-AF65-F5344CB8AC3E}">
        <p14:creationId xmlns:p14="http://schemas.microsoft.com/office/powerpoint/2010/main" val="14596938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773920"/>
            <a:ext cx="8229600" cy="5851525"/>
          </a:xfrm>
        </p:spPr>
        <p:txBody>
          <a:bodyPr/>
          <a:lstStyle/>
          <a:p>
            <a:pPr marL="0" indent="0">
              <a:buNone/>
            </a:pPr>
            <a:r>
              <a:rPr lang="en-US" i="1" dirty="0" smtClean="0">
                <a:solidFill>
                  <a:schemeClr val="tx2"/>
                </a:solidFill>
              </a:rPr>
              <a:t>“I’ve </a:t>
            </a:r>
            <a:r>
              <a:rPr lang="en-US" i="1" dirty="0">
                <a:solidFill>
                  <a:schemeClr val="tx2"/>
                </a:solidFill>
              </a:rPr>
              <a:t>been feeling really down on myself </a:t>
            </a:r>
            <a:r>
              <a:rPr lang="en-US" i="1" dirty="0" smtClean="0">
                <a:solidFill>
                  <a:schemeClr val="tx2"/>
                </a:solidFill>
              </a:rPr>
              <a:t>lately. My </a:t>
            </a:r>
            <a:r>
              <a:rPr lang="en-US" i="1" dirty="0">
                <a:solidFill>
                  <a:schemeClr val="tx2"/>
                </a:solidFill>
              </a:rPr>
              <a:t>father says I need to work on my self-esteem. </a:t>
            </a:r>
            <a:r>
              <a:rPr lang="en-US" i="1" dirty="0" smtClean="0">
                <a:solidFill>
                  <a:schemeClr val="tx2"/>
                </a:solidFill>
              </a:rPr>
              <a:t>Is building my self-esteem likely to help me earn higher grades?”</a:t>
            </a:r>
            <a:endParaRPr lang="en-US" i="1" dirty="0">
              <a:solidFill>
                <a:schemeClr val="tx2"/>
              </a:solidFill>
            </a:endParaRPr>
          </a:p>
          <a:p>
            <a:endParaRPr lang="en-US" dirty="0"/>
          </a:p>
        </p:txBody>
      </p:sp>
      <p:pic>
        <p:nvPicPr>
          <p:cNvPr id="4" name="Picture 3" descr="PsychiatryCouch copy.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175" y="3676377"/>
            <a:ext cx="4127500" cy="3098800"/>
          </a:xfrm>
          <a:prstGeom prst="rect">
            <a:avLst/>
          </a:prstGeom>
        </p:spPr>
      </p:pic>
    </p:spTree>
    <p:extLst>
      <p:ext uri="{BB962C8B-B14F-4D97-AF65-F5344CB8AC3E}">
        <p14:creationId xmlns:p14="http://schemas.microsoft.com/office/powerpoint/2010/main" val="16544596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4426" y="-205839"/>
            <a:ext cx="8725458" cy="1336956"/>
          </a:xfrm>
        </p:spPr>
        <p:txBody>
          <a:bodyPr/>
          <a:lstStyle/>
          <a:p>
            <a:r>
              <a:rPr lang="en-US" sz="3600" dirty="0" smtClean="0"/>
              <a:t>Games are our present…</a:t>
            </a:r>
            <a:endParaRPr lang="en-US" sz="3600" dirty="0"/>
          </a:p>
        </p:txBody>
      </p:sp>
      <p:sp>
        <p:nvSpPr>
          <p:cNvPr id="3" name="Content Placeholder 2"/>
          <p:cNvSpPr>
            <a:spLocks noGrp="1"/>
          </p:cNvSpPr>
          <p:nvPr>
            <p:ph idx="1"/>
          </p:nvPr>
        </p:nvSpPr>
        <p:spPr/>
        <p:txBody>
          <a:bodyPr>
            <a:normAutofit fontScale="70000" lnSpcReduction="20000"/>
          </a:bodyPr>
          <a:lstStyle/>
          <a:p>
            <a:pPr marL="0" lvl="0" indent="0">
              <a:buNone/>
            </a:pPr>
            <a:r>
              <a:rPr lang="en-US" sz="2800" b="1" dirty="0" err="1" smtClean="0"/>
              <a:t>Cityville</a:t>
            </a:r>
            <a:r>
              <a:rPr lang="en-US" sz="2800" b="1" dirty="0" smtClean="0"/>
              <a:t> </a:t>
            </a:r>
            <a:r>
              <a:rPr lang="en-US" sz="2800" b="1" dirty="0"/>
              <a:t>launched in 2011 and went from 0 – 100 million users in </a:t>
            </a:r>
            <a:r>
              <a:rPr lang="en-US" sz="2800" b="1" u="sng" dirty="0"/>
              <a:t>41 days</a:t>
            </a:r>
            <a:r>
              <a:rPr lang="en-US" sz="2800" b="1" dirty="0"/>
              <a:t>. </a:t>
            </a:r>
          </a:p>
          <a:p>
            <a:pPr marL="0" lvl="0" indent="0">
              <a:buNone/>
            </a:pPr>
            <a:r>
              <a:rPr lang="en-US" sz="2800" b="1" dirty="0"/>
              <a:t>Video gaming is a </a:t>
            </a:r>
            <a:r>
              <a:rPr lang="en-US" sz="2800" b="1" u="sng" dirty="0"/>
              <a:t>66 billion dollar industry </a:t>
            </a:r>
            <a:r>
              <a:rPr lang="en-US" sz="2800" b="1" dirty="0"/>
              <a:t>(double Hollywood); online sales will surpass retail sales this coming year (in 2013). China is the biggest online market. </a:t>
            </a:r>
          </a:p>
          <a:p>
            <a:pPr marL="0" lvl="0" indent="0">
              <a:buNone/>
            </a:pPr>
            <a:r>
              <a:rPr lang="en-US" sz="2800" b="1" dirty="0" smtClean="0"/>
              <a:t>&gt; </a:t>
            </a:r>
            <a:r>
              <a:rPr lang="en-US" sz="2800" b="1" u="sng" dirty="0"/>
              <a:t>$8 billion </a:t>
            </a:r>
            <a:r>
              <a:rPr lang="en-US" sz="2800" b="1" dirty="0"/>
              <a:t>was spent on supportive goods such as cyber seeds for Farmville. </a:t>
            </a:r>
          </a:p>
          <a:p>
            <a:pPr marL="0" lvl="0" indent="0">
              <a:buNone/>
            </a:pPr>
            <a:r>
              <a:rPr lang="en-US" sz="2800" b="1" dirty="0" smtClean="0"/>
              <a:t>Successful </a:t>
            </a:r>
            <a:r>
              <a:rPr lang="en-US" sz="2800" b="1" dirty="0"/>
              <a:t>games are NOT just about blowing stuff up: </a:t>
            </a:r>
            <a:endParaRPr lang="en-US" sz="2800" b="1" dirty="0" smtClean="0"/>
          </a:p>
          <a:p>
            <a:pPr marL="0" lvl="0" indent="0">
              <a:buNone/>
            </a:pPr>
            <a:r>
              <a:rPr lang="en-US" sz="2600" dirty="0" smtClean="0"/>
              <a:t>Sandbox </a:t>
            </a:r>
            <a:r>
              <a:rPr lang="en-US" sz="2600" dirty="0"/>
              <a:t>(</a:t>
            </a:r>
            <a:r>
              <a:rPr lang="en-US" sz="2600" dirty="0" err="1"/>
              <a:t>Minecraft</a:t>
            </a:r>
            <a:r>
              <a:rPr lang="en-US" sz="2600" dirty="0" smtClean="0"/>
              <a:t>) 		Building </a:t>
            </a:r>
            <a:r>
              <a:rPr lang="en-US" sz="2600" dirty="0"/>
              <a:t>(</a:t>
            </a:r>
            <a:r>
              <a:rPr lang="en-US" sz="2600" dirty="0" smtClean="0"/>
              <a:t>Civilization, </a:t>
            </a:r>
            <a:r>
              <a:rPr lang="en-US" sz="2600" dirty="0" err="1" smtClean="0"/>
              <a:t>Sim</a:t>
            </a:r>
            <a:r>
              <a:rPr lang="en-US" sz="2600" dirty="0" smtClean="0"/>
              <a:t> </a:t>
            </a:r>
            <a:r>
              <a:rPr lang="en-US" sz="2600" dirty="0"/>
              <a:t>City</a:t>
            </a:r>
            <a:r>
              <a:rPr lang="en-US" sz="2600" dirty="0" smtClean="0"/>
              <a:t>)</a:t>
            </a:r>
            <a:endParaRPr lang="en-US" sz="2600" dirty="0"/>
          </a:p>
          <a:p>
            <a:pPr marL="0" lvl="0" indent="0">
              <a:buNone/>
            </a:pPr>
            <a:r>
              <a:rPr lang="en-US" sz="2600" dirty="0" smtClean="0"/>
              <a:t>Social </a:t>
            </a:r>
            <a:r>
              <a:rPr lang="en-US" sz="2600" dirty="0"/>
              <a:t>Building </a:t>
            </a:r>
            <a:r>
              <a:rPr lang="en-US" sz="2600" dirty="0" smtClean="0"/>
              <a:t>(Farmville) 	MMOGs (World </a:t>
            </a:r>
            <a:r>
              <a:rPr lang="en-US" sz="2600" dirty="0"/>
              <a:t>of </a:t>
            </a:r>
            <a:r>
              <a:rPr lang="en-US" sz="2600" dirty="0" err="1"/>
              <a:t>Warcraft</a:t>
            </a:r>
            <a:r>
              <a:rPr lang="en-US" sz="2600" dirty="0" smtClean="0"/>
              <a:t>)</a:t>
            </a:r>
          </a:p>
          <a:p>
            <a:pPr marL="0" lvl="0" indent="0">
              <a:buNone/>
            </a:pPr>
            <a:r>
              <a:rPr lang="en-US" sz="2600" dirty="0" smtClean="0"/>
              <a:t>Puzzles </a:t>
            </a:r>
            <a:r>
              <a:rPr lang="en-US" sz="2600" dirty="0"/>
              <a:t>(Portal 2, Angry Birds</a:t>
            </a:r>
            <a:r>
              <a:rPr lang="en-US" sz="2600" dirty="0" smtClean="0"/>
              <a:t>)	Vocabulary (Words With Friends) </a:t>
            </a:r>
            <a:endParaRPr lang="en-US" sz="2600" dirty="0"/>
          </a:p>
          <a:p>
            <a:endParaRPr lang="en-US" dirty="0"/>
          </a:p>
        </p:txBody>
      </p:sp>
    </p:spTree>
    <p:extLst>
      <p:ext uri="{BB962C8B-B14F-4D97-AF65-F5344CB8AC3E}">
        <p14:creationId xmlns:p14="http://schemas.microsoft.com/office/powerpoint/2010/main" val="24217395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3033" y="-1236285"/>
            <a:ext cx="8042276" cy="5848103"/>
          </a:xfrm>
        </p:spPr>
        <p:txBody>
          <a:bodyPr>
            <a:normAutofit/>
          </a:bodyPr>
          <a:lstStyle/>
          <a:p>
            <a:pPr lvl="0" algn="l"/>
            <a:r>
              <a:rPr lang="en-US" sz="2400" dirty="0" smtClean="0">
                <a:solidFill>
                  <a:schemeClr val="tx2"/>
                </a:solidFill>
              </a:rPr>
              <a:t>A) </a:t>
            </a:r>
            <a:r>
              <a:rPr lang="en-US" sz="2400" dirty="0">
                <a:solidFill>
                  <a:schemeClr val="tx2"/>
                </a:solidFill>
              </a:rPr>
              <a:t>I’m sorry Donny, but </a:t>
            </a:r>
            <a:r>
              <a:rPr lang="en-US" sz="2400" dirty="0" smtClean="0">
                <a:solidFill>
                  <a:schemeClr val="tx2"/>
                </a:solidFill>
              </a:rPr>
              <a:t>building self</a:t>
            </a:r>
            <a:r>
              <a:rPr lang="en-US" sz="2400" dirty="0">
                <a:solidFill>
                  <a:schemeClr val="tx2"/>
                </a:solidFill>
              </a:rPr>
              <a:t>-</a:t>
            </a:r>
            <a:r>
              <a:rPr lang="en-US" sz="2400" dirty="0" smtClean="0">
                <a:solidFill>
                  <a:schemeClr val="tx2"/>
                </a:solidFill>
              </a:rPr>
              <a:t>esteem does not, on average, seem to help academic performance; your best bet is probably to </a:t>
            </a:r>
            <a:r>
              <a:rPr lang="en-US" sz="2400" dirty="0">
                <a:solidFill>
                  <a:schemeClr val="tx2"/>
                </a:solidFill>
              </a:rPr>
              <a:t>study more</a:t>
            </a:r>
            <a:r>
              <a:rPr lang="en-US" sz="2400" dirty="0" smtClean="0">
                <a:solidFill>
                  <a:schemeClr val="tx2"/>
                </a:solidFill>
              </a:rPr>
              <a:t>.</a:t>
            </a:r>
            <a:br>
              <a:rPr lang="en-US" sz="2400" dirty="0" smtClean="0">
                <a:solidFill>
                  <a:schemeClr val="tx2"/>
                </a:solidFill>
              </a:rPr>
            </a:br>
            <a:r>
              <a:rPr lang="en-US" sz="2400" dirty="0" smtClean="0">
                <a:solidFill>
                  <a:schemeClr val="tx2"/>
                </a:solidFill>
              </a:rPr>
              <a:t/>
            </a:r>
            <a:br>
              <a:rPr lang="en-US" sz="2400" dirty="0" smtClean="0">
                <a:solidFill>
                  <a:schemeClr val="tx2"/>
                </a:solidFill>
              </a:rPr>
            </a:br>
            <a:r>
              <a:rPr lang="en-US" sz="2400" dirty="0" smtClean="0">
                <a:solidFill>
                  <a:schemeClr val="tx2"/>
                </a:solidFill>
              </a:rPr>
              <a:t>B) Your father is right, Donny. Raising </a:t>
            </a:r>
            <a:r>
              <a:rPr lang="en-US" sz="2400" dirty="0">
                <a:solidFill>
                  <a:schemeClr val="tx2"/>
                </a:solidFill>
              </a:rPr>
              <a:t>your self-esteem </a:t>
            </a:r>
            <a:r>
              <a:rPr lang="en-US" sz="2400" dirty="0" smtClean="0">
                <a:solidFill>
                  <a:schemeClr val="tx2"/>
                </a:solidFill>
              </a:rPr>
              <a:t>is, on average, </a:t>
            </a:r>
            <a:r>
              <a:rPr lang="en-US" sz="2400" dirty="0">
                <a:solidFill>
                  <a:schemeClr val="tx2"/>
                </a:solidFill>
              </a:rPr>
              <a:t>a </a:t>
            </a:r>
            <a:r>
              <a:rPr lang="en-US" sz="2400" dirty="0" smtClean="0">
                <a:solidFill>
                  <a:schemeClr val="tx2"/>
                </a:solidFill>
              </a:rPr>
              <a:t>proven method for improving  </a:t>
            </a:r>
            <a:r>
              <a:rPr lang="en-US" sz="2400" dirty="0">
                <a:solidFill>
                  <a:schemeClr val="tx2"/>
                </a:solidFill>
              </a:rPr>
              <a:t>academic achievement.</a:t>
            </a:r>
          </a:p>
        </p:txBody>
      </p:sp>
    </p:spTree>
    <p:extLst>
      <p:ext uri="{BB962C8B-B14F-4D97-AF65-F5344CB8AC3E}">
        <p14:creationId xmlns:p14="http://schemas.microsoft.com/office/powerpoint/2010/main" val="35019873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19696"/>
            <a:ext cx="8229600" cy="5672554"/>
          </a:xfrm>
        </p:spPr>
        <p:txBody>
          <a:bodyPr/>
          <a:lstStyle/>
          <a:p>
            <a:pPr marL="0" indent="0">
              <a:buNone/>
            </a:pPr>
            <a:r>
              <a:rPr lang="en-US" i="1" dirty="0" smtClean="0">
                <a:solidFill>
                  <a:schemeClr val="tx2"/>
                </a:solidFill>
              </a:rPr>
              <a:t>“When I take a test, I </a:t>
            </a:r>
            <a:r>
              <a:rPr lang="en-US" i="1" dirty="0">
                <a:solidFill>
                  <a:schemeClr val="tx2"/>
                </a:solidFill>
              </a:rPr>
              <a:t>keep second-guessing </a:t>
            </a:r>
            <a:r>
              <a:rPr lang="en-US" i="1" dirty="0" smtClean="0">
                <a:solidFill>
                  <a:schemeClr val="tx2"/>
                </a:solidFill>
              </a:rPr>
              <a:t>my answers. Should </a:t>
            </a:r>
            <a:r>
              <a:rPr lang="en-US" i="1" dirty="0">
                <a:solidFill>
                  <a:schemeClr val="tx2"/>
                </a:solidFill>
              </a:rPr>
              <a:t>I go with my </a:t>
            </a:r>
            <a:r>
              <a:rPr lang="en-US" i="1" dirty="0" smtClean="0">
                <a:solidFill>
                  <a:schemeClr val="tx2"/>
                </a:solidFill>
              </a:rPr>
              <a:t>first impulse </a:t>
            </a:r>
            <a:r>
              <a:rPr lang="en-US" i="1" dirty="0">
                <a:solidFill>
                  <a:schemeClr val="tx2"/>
                </a:solidFill>
              </a:rPr>
              <a:t>or </a:t>
            </a:r>
            <a:r>
              <a:rPr lang="en-US" i="1" dirty="0" smtClean="0">
                <a:solidFill>
                  <a:schemeClr val="tx2"/>
                </a:solidFill>
              </a:rPr>
              <a:t>is it better </a:t>
            </a:r>
            <a:r>
              <a:rPr lang="en-US" i="1" dirty="0">
                <a:solidFill>
                  <a:schemeClr val="tx2"/>
                </a:solidFill>
              </a:rPr>
              <a:t>to go back over the answers</a:t>
            </a:r>
            <a:r>
              <a:rPr lang="en-US" i="1" dirty="0" smtClean="0">
                <a:solidFill>
                  <a:schemeClr val="tx2"/>
                </a:solidFill>
              </a:rPr>
              <a:t>?”</a:t>
            </a:r>
            <a:endParaRPr lang="en-US" i="1" dirty="0">
              <a:solidFill>
                <a:schemeClr val="tx2"/>
              </a:solidFill>
            </a:endParaRPr>
          </a:p>
        </p:txBody>
      </p:sp>
      <p:pic>
        <p:nvPicPr>
          <p:cNvPr id="4" name="Picture 3" descr="PsychiatryCouch copy.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855" y="3506274"/>
            <a:ext cx="4127500" cy="3098800"/>
          </a:xfrm>
          <a:prstGeom prst="rect">
            <a:avLst/>
          </a:prstGeom>
        </p:spPr>
      </p:pic>
      <p:pic>
        <p:nvPicPr>
          <p:cNvPr id="5" name="Picture 4" descr="DonnyAnswerBubbles.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43027" y="3147835"/>
            <a:ext cx="3000722" cy="3125752"/>
          </a:xfrm>
          <a:prstGeom prst="rect">
            <a:avLst/>
          </a:prstGeom>
        </p:spPr>
      </p:pic>
    </p:spTree>
    <p:extLst>
      <p:ext uri="{BB962C8B-B14F-4D97-AF65-F5344CB8AC3E}">
        <p14:creationId xmlns:p14="http://schemas.microsoft.com/office/powerpoint/2010/main" val="2152575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2045079"/>
          </a:xfrm>
        </p:spPr>
        <p:txBody>
          <a:bodyPr>
            <a:normAutofit/>
          </a:bodyPr>
          <a:lstStyle/>
          <a:p>
            <a:r>
              <a:rPr lang="en-US" sz="3600" dirty="0" smtClean="0"/>
              <a:t/>
            </a:r>
            <a:br>
              <a:rPr lang="en-US" sz="3600" dirty="0" smtClean="0"/>
            </a:br>
            <a:r>
              <a:rPr lang="en-US" sz="3600" dirty="0" smtClean="0"/>
              <a:t/>
            </a:r>
            <a:br>
              <a:rPr lang="en-US" sz="3600" dirty="0" smtClean="0"/>
            </a:br>
            <a:endParaRPr lang="en-US" sz="3600" dirty="0"/>
          </a:p>
        </p:txBody>
      </p:sp>
      <p:sp>
        <p:nvSpPr>
          <p:cNvPr id="3" name="Content Placeholder 2"/>
          <p:cNvSpPr>
            <a:spLocks noGrp="1"/>
          </p:cNvSpPr>
          <p:nvPr>
            <p:ph idx="1"/>
          </p:nvPr>
        </p:nvSpPr>
        <p:spPr>
          <a:xfrm>
            <a:off x="549275" y="1699240"/>
            <a:ext cx="8042276" cy="5070404"/>
          </a:xfrm>
        </p:spPr>
        <p:txBody>
          <a:bodyPr>
            <a:normAutofit/>
          </a:bodyPr>
          <a:lstStyle/>
          <a:p>
            <a:pPr marL="0" lvl="0" indent="0">
              <a:buNone/>
            </a:pPr>
            <a:r>
              <a:rPr lang="en-US" dirty="0" smtClean="0">
                <a:solidFill>
                  <a:schemeClr val="tx2"/>
                </a:solidFill>
              </a:rPr>
              <a:t>A) Stick </a:t>
            </a:r>
            <a:r>
              <a:rPr lang="en-US" dirty="0">
                <a:solidFill>
                  <a:schemeClr val="tx2"/>
                </a:solidFill>
              </a:rPr>
              <a:t>with your first </a:t>
            </a:r>
            <a:r>
              <a:rPr lang="en-US" dirty="0" smtClean="0">
                <a:solidFill>
                  <a:schemeClr val="tx2"/>
                </a:solidFill>
              </a:rPr>
              <a:t>hunch; you can almost always trust your intuition. </a:t>
            </a:r>
            <a:endParaRPr lang="en-US" dirty="0">
              <a:solidFill>
                <a:schemeClr val="tx2"/>
              </a:solidFill>
            </a:endParaRPr>
          </a:p>
          <a:p>
            <a:pPr marL="0" indent="0">
              <a:buNone/>
            </a:pPr>
            <a:endParaRPr lang="en-US" dirty="0" smtClean="0">
              <a:solidFill>
                <a:schemeClr val="tx2"/>
              </a:solidFill>
            </a:endParaRPr>
          </a:p>
          <a:p>
            <a:pPr marL="0" lvl="0" indent="0">
              <a:buNone/>
            </a:pPr>
            <a:r>
              <a:rPr lang="en-US" dirty="0" smtClean="0">
                <a:solidFill>
                  <a:schemeClr val="tx2"/>
                </a:solidFill>
              </a:rPr>
              <a:t>B) Go </a:t>
            </a:r>
            <a:r>
              <a:rPr lang="en-US" dirty="0">
                <a:solidFill>
                  <a:schemeClr val="tx2"/>
                </a:solidFill>
              </a:rPr>
              <a:t>over the questions you are worried about and change them if you think another answer might be </a:t>
            </a:r>
            <a:r>
              <a:rPr lang="en-US" dirty="0" smtClean="0">
                <a:solidFill>
                  <a:schemeClr val="tx2"/>
                </a:solidFill>
              </a:rPr>
              <a:t>better.  </a:t>
            </a:r>
            <a:endParaRPr lang="en-US" dirty="0">
              <a:solidFill>
                <a:schemeClr val="tx2"/>
              </a:solidFill>
            </a:endParaRPr>
          </a:p>
        </p:txBody>
      </p:sp>
    </p:spTree>
    <p:extLst>
      <p:ext uri="{BB962C8B-B14F-4D97-AF65-F5344CB8AC3E}">
        <p14:creationId xmlns:p14="http://schemas.microsoft.com/office/powerpoint/2010/main" val="1797025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76917"/>
            <a:ext cx="8229600" cy="5672554"/>
          </a:xfrm>
        </p:spPr>
        <p:txBody>
          <a:bodyPr/>
          <a:lstStyle/>
          <a:p>
            <a:pPr marL="0" indent="0">
              <a:buNone/>
            </a:pPr>
            <a:r>
              <a:rPr lang="en-US" i="1" dirty="0" smtClean="0">
                <a:solidFill>
                  <a:schemeClr val="tx2"/>
                </a:solidFill>
              </a:rPr>
              <a:t>“Am I bad at math because </a:t>
            </a:r>
            <a:r>
              <a:rPr lang="en-US" i="1" dirty="0">
                <a:solidFill>
                  <a:schemeClr val="tx2"/>
                </a:solidFill>
              </a:rPr>
              <a:t>I’m left </a:t>
            </a:r>
            <a:r>
              <a:rPr lang="en-US" i="1" dirty="0" smtClean="0">
                <a:solidFill>
                  <a:schemeClr val="tx2"/>
                </a:solidFill>
              </a:rPr>
              <a:t>handed and right brained? Is that why math </a:t>
            </a:r>
            <a:r>
              <a:rPr lang="en-US" i="1" dirty="0">
                <a:solidFill>
                  <a:schemeClr val="tx2"/>
                </a:solidFill>
              </a:rPr>
              <a:t>courses </a:t>
            </a:r>
            <a:r>
              <a:rPr lang="en-US" i="1" dirty="0" smtClean="0">
                <a:solidFill>
                  <a:schemeClr val="tx2"/>
                </a:solidFill>
              </a:rPr>
              <a:t>are so difficult for me?”</a:t>
            </a:r>
            <a:endParaRPr lang="en-US" i="1" dirty="0">
              <a:solidFill>
                <a:schemeClr val="tx2"/>
              </a:solidFill>
            </a:endParaRPr>
          </a:p>
          <a:p>
            <a:endParaRPr lang="en-US" dirty="0"/>
          </a:p>
        </p:txBody>
      </p:sp>
      <p:pic>
        <p:nvPicPr>
          <p:cNvPr id="4" name="Picture 3" descr="PsychiatryCouch copy.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45933" y="3143387"/>
            <a:ext cx="4127500" cy="3098800"/>
          </a:xfrm>
          <a:prstGeom prst="rect">
            <a:avLst/>
          </a:prstGeom>
        </p:spPr>
      </p:pic>
    </p:spTree>
    <p:extLst>
      <p:ext uri="{BB962C8B-B14F-4D97-AF65-F5344CB8AC3E}">
        <p14:creationId xmlns:p14="http://schemas.microsoft.com/office/powerpoint/2010/main" val="25903395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93369"/>
            <a:ext cx="8229600" cy="5468430"/>
          </a:xfrm>
        </p:spPr>
        <p:txBody>
          <a:bodyPr/>
          <a:lstStyle/>
          <a:p>
            <a:pPr marL="0" indent="0">
              <a:buNone/>
            </a:pPr>
            <a:r>
              <a:rPr lang="en-US" dirty="0" smtClean="0">
                <a:solidFill>
                  <a:schemeClr val="tx2"/>
                </a:solidFill>
              </a:rPr>
              <a:t>A) It’s </a:t>
            </a:r>
            <a:r>
              <a:rPr lang="en-US" dirty="0">
                <a:solidFill>
                  <a:schemeClr val="tx2"/>
                </a:solidFill>
              </a:rPr>
              <a:t>true, </a:t>
            </a:r>
            <a:r>
              <a:rPr lang="en-US" dirty="0" smtClean="0">
                <a:solidFill>
                  <a:schemeClr val="tx2"/>
                </a:solidFill>
              </a:rPr>
              <a:t>Donny. Right-brained people usually </a:t>
            </a:r>
            <a:r>
              <a:rPr lang="en-US" dirty="0">
                <a:solidFill>
                  <a:schemeClr val="tx2"/>
                </a:solidFill>
              </a:rPr>
              <a:t>lean more towards the </a:t>
            </a:r>
            <a:r>
              <a:rPr lang="en-US" dirty="0" smtClean="0">
                <a:solidFill>
                  <a:schemeClr val="tx2"/>
                </a:solidFill>
              </a:rPr>
              <a:t>arts. Even if you’re not great </a:t>
            </a:r>
            <a:r>
              <a:rPr lang="en-US" dirty="0">
                <a:solidFill>
                  <a:schemeClr val="tx2"/>
                </a:solidFill>
              </a:rPr>
              <a:t>at </a:t>
            </a:r>
            <a:r>
              <a:rPr lang="en-US" dirty="0" smtClean="0">
                <a:solidFill>
                  <a:schemeClr val="tx2"/>
                </a:solidFill>
              </a:rPr>
              <a:t>math, </a:t>
            </a:r>
            <a:r>
              <a:rPr lang="en-US" dirty="0">
                <a:solidFill>
                  <a:schemeClr val="tx2"/>
                </a:solidFill>
              </a:rPr>
              <a:t>you are probably </a:t>
            </a:r>
            <a:r>
              <a:rPr lang="en-US" dirty="0" smtClean="0">
                <a:solidFill>
                  <a:schemeClr val="tx2"/>
                </a:solidFill>
              </a:rPr>
              <a:t>more </a:t>
            </a:r>
            <a:r>
              <a:rPr lang="en-US" dirty="0">
                <a:solidFill>
                  <a:schemeClr val="tx2"/>
                </a:solidFill>
              </a:rPr>
              <a:t>creative than </a:t>
            </a:r>
            <a:r>
              <a:rPr lang="en-US" dirty="0" smtClean="0">
                <a:solidFill>
                  <a:schemeClr val="tx2"/>
                </a:solidFill>
              </a:rPr>
              <a:t>most left-brained people.  </a:t>
            </a:r>
          </a:p>
          <a:p>
            <a:pPr marL="514350" indent="-514350">
              <a:buAutoNum type="alphaUcParenR"/>
            </a:pPr>
            <a:endParaRPr lang="en-US" dirty="0">
              <a:solidFill>
                <a:schemeClr val="tx2"/>
              </a:solidFill>
            </a:endParaRPr>
          </a:p>
          <a:p>
            <a:pPr marL="0" indent="0">
              <a:buNone/>
            </a:pPr>
            <a:r>
              <a:rPr lang="en-US" dirty="0" smtClean="0">
                <a:solidFill>
                  <a:schemeClr val="tx2"/>
                </a:solidFill>
              </a:rPr>
              <a:t>B) That’s a myth, Donny. Which </a:t>
            </a:r>
            <a:r>
              <a:rPr lang="en-US" dirty="0">
                <a:solidFill>
                  <a:schemeClr val="tx2"/>
                </a:solidFill>
              </a:rPr>
              <a:t>hemisphere </a:t>
            </a:r>
            <a:r>
              <a:rPr lang="en-US" dirty="0" smtClean="0">
                <a:solidFill>
                  <a:schemeClr val="tx2"/>
                </a:solidFill>
              </a:rPr>
              <a:t>of the brain is dominant </a:t>
            </a:r>
            <a:r>
              <a:rPr lang="en-US" dirty="0">
                <a:solidFill>
                  <a:schemeClr val="tx2"/>
                </a:solidFill>
              </a:rPr>
              <a:t>doesn’t </a:t>
            </a:r>
            <a:r>
              <a:rPr lang="en-US" dirty="0" smtClean="0">
                <a:solidFill>
                  <a:schemeClr val="tx2"/>
                </a:solidFill>
              </a:rPr>
              <a:t>seem to matter</a:t>
            </a:r>
            <a:r>
              <a:rPr lang="en-US" dirty="0">
                <a:solidFill>
                  <a:schemeClr val="tx2"/>
                </a:solidFill>
              </a:rPr>
              <a:t>.  You probably just need to study </a:t>
            </a:r>
            <a:r>
              <a:rPr lang="en-US" dirty="0" smtClean="0">
                <a:solidFill>
                  <a:schemeClr val="tx2"/>
                </a:solidFill>
              </a:rPr>
              <a:t>more effectively.</a:t>
            </a:r>
            <a:endParaRPr lang="en-US" dirty="0">
              <a:solidFill>
                <a:schemeClr val="tx2"/>
              </a:solidFill>
            </a:endParaRPr>
          </a:p>
        </p:txBody>
      </p:sp>
    </p:spTree>
    <p:extLst>
      <p:ext uri="{BB962C8B-B14F-4D97-AF65-F5344CB8AC3E}">
        <p14:creationId xmlns:p14="http://schemas.microsoft.com/office/powerpoint/2010/main" val="414147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0637" y="1231915"/>
            <a:ext cx="8042276" cy="3005557"/>
          </a:xfrm>
        </p:spPr>
        <p:txBody>
          <a:bodyPr>
            <a:normAutofit/>
          </a:bodyPr>
          <a:lstStyle/>
          <a:p>
            <a:pPr marL="0" indent="0">
              <a:buNone/>
            </a:pPr>
            <a:r>
              <a:rPr lang="en-US" sz="2600" i="1" dirty="0" smtClean="0">
                <a:solidFill>
                  <a:schemeClr val="tx2"/>
                </a:solidFill>
              </a:rPr>
              <a:t>“Well, I finally graduated</a:t>
            </a:r>
            <a:r>
              <a:rPr lang="en-US" sz="2600" i="1" dirty="0">
                <a:solidFill>
                  <a:schemeClr val="tx2"/>
                </a:solidFill>
              </a:rPr>
              <a:t>, but </a:t>
            </a:r>
            <a:r>
              <a:rPr lang="en-US" sz="2600" i="1" dirty="0" smtClean="0">
                <a:solidFill>
                  <a:schemeClr val="tx2"/>
                </a:solidFill>
              </a:rPr>
              <a:t>I still feel lost. I went </a:t>
            </a:r>
            <a:r>
              <a:rPr lang="en-US" sz="2600" i="1" dirty="0">
                <a:solidFill>
                  <a:schemeClr val="tx2"/>
                </a:solidFill>
              </a:rPr>
              <a:t>on my </a:t>
            </a:r>
            <a:r>
              <a:rPr lang="en-US" sz="2600" i="1" dirty="0" smtClean="0">
                <a:solidFill>
                  <a:schemeClr val="tx2"/>
                </a:solidFill>
              </a:rPr>
              <a:t>6</a:t>
            </a:r>
            <a:r>
              <a:rPr lang="en-US" sz="2600" i="1" baseline="30000" dirty="0" smtClean="0">
                <a:solidFill>
                  <a:schemeClr val="tx2"/>
                </a:solidFill>
              </a:rPr>
              <a:t>th </a:t>
            </a:r>
            <a:r>
              <a:rPr lang="en-US" sz="2600" i="1" dirty="0" smtClean="0">
                <a:solidFill>
                  <a:schemeClr val="tx2"/>
                </a:solidFill>
              </a:rPr>
              <a:t> job interview </a:t>
            </a:r>
            <a:r>
              <a:rPr lang="en-US" sz="2600" i="1" dirty="0">
                <a:solidFill>
                  <a:schemeClr val="tx2"/>
                </a:solidFill>
              </a:rPr>
              <a:t>and </a:t>
            </a:r>
            <a:r>
              <a:rPr lang="en-US" sz="2600" i="1" dirty="0" smtClean="0">
                <a:solidFill>
                  <a:schemeClr val="tx2"/>
                </a:solidFill>
              </a:rPr>
              <a:t>my </a:t>
            </a:r>
            <a:r>
              <a:rPr lang="en-US" sz="2600" i="1" dirty="0">
                <a:solidFill>
                  <a:schemeClr val="tx2"/>
                </a:solidFill>
              </a:rPr>
              <a:t>father gave me a long </a:t>
            </a:r>
            <a:r>
              <a:rPr lang="en-US" sz="2600" i="1" dirty="0" smtClean="0">
                <a:solidFill>
                  <a:schemeClr val="tx2"/>
                </a:solidFill>
              </a:rPr>
              <a:t>lecture </a:t>
            </a:r>
            <a:r>
              <a:rPr lang="en-US" sz="2600" i="1" dirty="0">
                <a:solidFill>
                  <a:schemeClr val="tx2"/>
                </a:solidFill>
              </a:rPr>
              <a:t>about my lack of ambition, blah blah </a:t>
            </a:r>
            <a:r>
              <a:rPr lang="en-US" sz="2600" i="1" dirty="0" smtClean="0">
                <a:solidFill>
                  <a:schemeClr val="tx2"/>
                </a:solidFill>
              </a:rPr>
              <a:t>blah. I </a:t>
            </a:r>
            <a:r>
              <a:rPr lang="en-US" sz="2600" i="1" dirty="0">
                <a:solidFill>
                  <a:schemeClr val="tx2"/>
                </a:solidFill>
              </a:rPr>
              <a:t>am </a:t>
            </a:r>
            <a:r>
              <a:rPr lang="en-US" sz="2600" i="1" dirty="0" smtClean="0">
                <a:solidFill>
                  <a:schemeClr val="tx2"/>
                </a:solidFill>
              </a:rPr>
              <a:t>so </a:t>
            </a:r>
            <a:r>
              <a:rPr lang="en-US" sz="2600" i="1" dirty="0">
                <a:solidFill>
                  <a:schemeClr val="tx2"/>
                </a:solidFill>
              </a:rPr>
              <a:t>angry, I </a:t>
            </a:r>
            <a:r>
              <a:rPr lang="en-US" sz="2600" i="1" dirty="0" smtClean="0">
                <a:solidFill>
                  <a:schemeClr val="tx2"/>
                </a:solidFill>
              </a:rPr>
              <a:t>could explode</a:t>
            </a:r>
            <a:r>
              <a:rPr lang="en-US" sz="2600" i="1" dirty="0">
                <a:solidFill>
                  <a:schemeClr val="tx2"/>
                </a:solidFill>
              </a:rPr>
              <a:t>! </a:t>
            </a:r>
            <a:r>
              <a:rPr lang="en-US" sz="2600" i="1" dirty="0" smtClean="0">
                <a:solidFill>
                  <a:schemeClr val="tx2"/>
                </a:solidFill>
              </a:rPr>
              <a:t>What </a:t>
            </a:r>
            <a:r>
              <a:rPr lang="en-US" sz="2600" i="1" dirty="0">
                <a:solidFill>
                  <a:schemeClr val="tx2"/>
                </a:solidFill>
              </a:rPr>
              <a:t>should I do</a:t>
            </a:r>
            <a:r>
              <a:rPr lang="en-US" sz="2600" i="1" dirty="0" smtClean="0">
                <a:solidFill>
                  <a:schemeClr val="tx2"/>
                </a:solidFill>
              </a:rPr>
              <a:t>?”</a:t>
            </a:r>
            <a:endParaRPr lang="en-US" sz="2600" i="1" dirty="0">
              <a:solidFill>
                <a:schemeClr val="tx2"/>
              </a:solidFill>
            </a:endParaRPr>
          </a:p>
          <a:p>
            <a:pPr marL="0" indent="0">
              <a:buNone/>
            </a:pPr>
            <a:endParaRPr lang="en-US" dirty="0" smtClean="0"/>
          </a:p>
        </p:txBody>
      </p:sp>
      <p:pic>
        <p:nvPicPr>
          <p:cNvPr id="4" name="Picture 3" descr="PsychiatryCouch copy.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7234" y="3256789"/>
            <a:ext cx="4127500" cy="3098800"/>
          </a:xfrm>
          <a:prstGeom prst="rect">
            <a:avLst/>
          </a:prstGeom>
        </p:spPr>
      </p:pic>
      <p:pic>
        <p:nvPicPr>
          <p:cNvPr id="5" name="Picture 4" descr="DonnySeeingRed.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5804" y="3848604"/>
            <a:ext cx="956344" cy="744185"/>
          </a:xfrm>
          <a:prstGeom prst="rect">
            <a:avLst/>
          </a:prstGeom>
        </p:spPr>
      </p:pic>
    </p:spTree>
    <p:extLst>
      <p:ext uri="{BB962C8B-B14F-4D97-AF65-F5344CB8AC3E}">
        <p14:creationId xmlns:p14="http://schemas.microsoft.com/office/powerpoint/2010/main" val="3379695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18663"/>
            <a:ext cx="8229600" cy="4878738"/>
          </a:xfrm>
        </p:spPr>
        <p:txBody>
          <a:bodyPr/>
          <a:lstStyle/>
          <a:p>
            <a:pPr marL="0" lvl="0" indent="0">
              <a:buNone/>
            </a:pPr>
            <a:r>
              <a:rPr lang="en-US" dirty="0" smtClean="0">
                <a:solidFill>
                  <a:schemeClr val="tx2"/>
                </a:solidFill>
              </a:rPr>
              <a:t>A) Try </a:t>
            </a:r>
            <a:r>
              <a:rPr lang="en-US" dirty="0">
                <a:solidFill>
                  <a:schemeClr val="tx2"/>
                </a:solidFill>
              </a:rPr>
              <a:t>punching a pillow.  It will help you blow off steam and redirect your </a:t>
            </a:r>
            <a:r>
              <a:rPr lang="en-US" dirty="0" smtClean="0">
                <a:solidFill>
                  <a:schemeClr val="tx2"/>
                </a:solidFill>
              </a:rPr>
              <a:t>anger without actually harming anyone.</a:t>
            </a:r>
            <a:endParaRPr lang="en-US" dirty="0">
              <a:solidFill>
                <a:schemeClr val="tx2"/>
              </a:solidFill>
            </a:endParaRPr>
          </a:p>
          <a:p>
            <a:pPr marL="0" indent="0">
              <a:buNone/>
            </a:pPr>
            <a:endParaRPr lang="en-US" dirty="0" smtClean="0">
              <a:solidFill>
                <a:schemeClr val="tx2"/>
              </a:solidFill>
            </a:endParaRPr>
          </a:p>
          <a:p>
            <a:pPr marL="0" lvl="0" indent="0">
              <a:buNone/>
            </a:pPr>
            <a:r>
              <a:rPr lang="en-US" dirty="0" smtClean="0">
                <a:solidFill>
                  <a:schemeClr val="tx2"/>
                </a:solidFill>
              </a:rPr>
              <a:t>B) </a:t>
            </a:r>
            <a:r>
              <a:rPr lang="en-US" dirty="0">
                <a:solidFill>
                  <a:schemeClr val="tx2"/>
                </a:solidFill>
              </a:rPr>
              <a:t>Try listening to music or going for a </a:t>
            </a:r>
            <a:r>
              <a:rPr lang="en-US" dirty="0" smtClean="0">
                <a:solidFill>
                  <a:schemeClr val="tx2"/>
                </a:solidFill>
              </a:rPr>
              <a:t>walk. Distraction and self-control are better ways to manage your </a:t>
            </a:r>
            <a:r>
              <a:rPr lang="en-US" dirty="0">
                <a:solidFill>
                  <a:schemeClr val="tx2"/>
                </a:solidFill>
              </a:rPr>
              <a:t>anger.</a:t>
            </a:r>
          </a:p>
        </p:txBody>
      </p:sp>
    </p:spTree>
    <p:extLst>
      <p:ext uri="{BB962C8B-B14F-4D97-AF65-F5344CB8AC3E}">
        <p14:creationId xmlns:p14="http://schemas.microsoft.com/office/powerpoint/2010/main" val="17165610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418" y="1269885"/>
            <a:ext cx="7471788" cy="1619710"/>
          </a:xfrm>
        </p:spPr>
        <p:txBody>
          <a:bodyPr/>
          <a:lstStyle/>
          <a:p>
            <a:r>
              <a:rPr lang="en-US" sz="2400" i="1" dirty="0" smtClean="0">
                <a:solidFill>
                  <a:schemeClr val="tx2"/>
                </a:solidFill>
              </a:rPr>
              <a:t>“I’ve been very depressed for a long time </a:t>
            </a:r>
            <a:r>
              <a:rPr lang="en-US" sz="2400" i="1" dirty="0">
                <a:solidFill>
                  <a:schemeClr val="tx2"/>
                </a:solidFill>
              </a:rPr>
              <a:t>and </a:t>
            </a:r>
            <a:r>
              <a:rPr lang="en-US" sz="2400" i="1" dirty="0" smtClean="0">
                <a:solidFill>
                  <a:schemeClr val="tx2"/>
                </a:solidFill>
              </a:rPr>
              <a:t>drug treatments </a:t>
            </a:r>
            <a:r>
              <a:rPr lang="en-US" sz="2400" i="1" dirty="0">
                <a:solidFill>
                  <a:schemeClr val="tx2"/>
                </a:solidFill>
              </a:rPr>
              <a:t>don’t </a:t>
            </a:r>
            <a:r>
              <a:rPr lang="en-US" sz="2400" i="1" dirty="0" smtClean="0">
                <a:solidFill>
                  <a:schemeClr val="tx2"/>
                </a:solidFill>
              </a:rPr>
              <a:t>seem to help. What about </a:t>
            </a:r>
            <a:r>
              <a:rPr lang="en-US" sz="2400" i="1" dirty="0">
                <a:solidFill>
                  <a:schemeClr val="tx2"/>
                </a:solidFill>
              </a:rPr>
              <a:t>electroconvulsive </a:t>
            </a:r>
            <a:r>
              <a:rPr lang="en-US" sz="2400" i="1" dirty="0" smtClean="0">
                <a:solidFill>
                  <a:schemeClr val="tx2"/>
                </a:solidFill>
              </a:rPr>
              <a:t>therapy?”</a:t>
            </a:r>
            <a:endParaRPr lang="en-US" sz="2400" i="1" dirty="0">
              <a:solidFill>
                <a:schemeClr val="tx2"/>
              </a:solidFill>
            </a:endParaRPr>
          </a:p>
        </p:txBody>
      </p:sp>
      <p:pic>
        <p:nvPicPr>
          <p:cNvPr id="3" name="Picture 2" descr="PsychiatryCouch copy.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177" y="3759200"/>
            <a:ext cx="4127500" cy="3098800"/>
          </a:xfrm>
          <a:prstGeom prst="rect">
            <a:avLst/>
          </a:prstGeom>
        </p:spPr>
      </p:pic>
    </p:spTree>
    <p:extLst>
      <p:ext uri="{BB962C8B-B14F-4D97-AF65-F5344CB8AC3E}">
        <p14:creationId xmlns:p14="http://schemas.microsoft.com/office/powerpoint/2010/main" val="35790763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49275" y="1714071"/>
            <a:ext cx="8042276" cy="5240507"/>
          </a:xfrm>
        </p:spPr>
        <p:txBody>
          <a:bodyPr>
            <a:normAutofit/>
          </a:bodyPr>
          <a:lstStyle/>
          <a:p>
            <a:pPr marL="0" lvl="0" indent="0">
              <a:buNone/>
            </a:pPr>
            <a:r>
              <a:rPr lang="en-US" dirty="0" smtClean="0">
                <a:solidFill>
                  <a:schemeClr val="tx2"/>
                </a:solidFill>
              </a:rPr>
              <a:t>A) Don’t do it, Donny! ECT </a:t>
            </a:r>
            <a:r>
              <a:rPr lang="en-US" dirty="0">
                <a:solidFill>
                  <a:schemeClr val="tx2"/>
                </a:solidFill>
              </a:rPr>
              <a:t>is a dangerous, brutal, and primitive treatment </a:t>
            </a:r>
            <a:r>
              <a:rPr lang="en-US" dirty="0" smtClean="0">
                <a:solidFill>
                  <a:schemeClr val="tx2"/>
                </a:solidFill>
              </a:rPr>
              <a:t>and it won’t affect depression.</a:t>
            </a:r>
            <a:endParaRPr lang="en-US" dirty="0">
              <a:solidFill>
                <a:schemeClr val="tx2"/>
              </a:solidFill>
            </a:endParaRPr>
          </a:p>
          <a:p>
            <a:pPr marL="0" indent="0">
              <a:buNone/>
            </a:pPr>
            <a:endParaRPr lang="en-US" dirty="0">
              <a:solidFill>
                <a:schemeClr val="tx2"/>
              </a:solidFill>
            </a:endParaRPr>
          </a:p>
          <a:p>
            <a:pPr marL="0" lvl="0" indent="0">
              <a:buNone/>
            </a:pPr>
            <a:r>
              <a:rPr lang="en-US" dirty="0" smtClean="0">
                <a:solidFill>
                  <a:schemeClr val="tx2"/>
                </a:solidFill>
              </a:rPr>
              <a:t>B) Well, Donny, ECT </a:t>
            </a:r>
            <a:r>
              <a:rPr lang="en-US" dirty="0">
                <a:solidFill>
                  <a:schemeClr val="tx2"/>
                </a:solidFill>
              </a:rPr>
              <a:t>can be an effective treatment that has been safely used to treat depression.</a:t>
            </a:r>
          </a:p>
        </p:txBody>
      </p:sp>
    </p:spTree>
    <p:extLst>
      <p:ext uri="{BB962C8B-B14F-4D97-AF65-F5344CB8AC3E}">
        <p14:creationId xmlns:p14="http://schemas.microsoft.com/office/powerpoint/2010/main" val="2843646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08286"/>
            <a:ext cx="8229600" cy="3197943"/>
          </a:xfrm>
        </p:spPr>
        <p:txBody>
          <a:bodyPr>
            <a:normAutofit/>
          </a:bodyPr>
          <a:lstStyle/>
          <a:p>
            <a:pPr marL="0" indent="0">
              <a:buNone/>
            </a:pPr>
            <a:r>
              <a:rPr lang="en-US" i="1" dirty="0" smtClean="0">
                <a:solidFill>
                  <a:schemeClr val="tx2"/>
                </a:solidFill>
              </a:rPr>
              <a:t>“Guess what? I </a:t>
            </a:r>
            <a:r>
              <a:rPr lang="en-US" i="1" dirty="0">
                <a:solidFill>
                  <a:schemeClr val="tx2"/>
                </a:solidFill>
              </a:rPr>
              <a:t>finally found a </a:t>
            </a:r>
            <a:r>
              <a:rPr lang="en-US" i="1" dirty="0" smtClean="0">
                <a:solidFill>
                  <a:schemeClr val="tx2"/>
                </a:solidFill>
              </a:rPr>
              <a:t>job </a:t>
            </a:r>
            <a:r>
              <a:rPr lang="en-US" i="1" dirty="0">
                <a:solidFill>
                  <a:schemeClr val="tx2"/>
                </a:solidFill>
              </a:rPr>
              <a:t>and </a:t>
            </a:r>
            <a:r>
              <a:rPr lang="en-US" i="1" dirty="0" smtClean="0">
                <a:solidFill>
                  <a:schemeClr val="tx2"/>
                </a:solidFill>
              </a:rPr>
              <a:t>a small apartment far away </a:t>
            </a:r>
            <a:r>
              <a:rPr lang="en-US" i="1" dirty="0">
                <a:solidFill>
                  <a:schemeClr val="tx2"/>
                </a:solidFill>
              </a:rPr>
              <a:t>from my father.  </a:t>
            </a:r>
            <a:r>
              <a:rPr lang="en-US" i="1" dirty="0" smtClean="0">
                <a:solidFill>
                  <a:schemeClr val="tx2"/>
                </a:solidFill>
              </a:rPr>
              <a:t>Plus, during my coffee breaks, I keep running into this very attractive woman and discovered </a:t>
            </a:r>
            <a:r>
              <a:rPr lang="en-US" i="1" dirty="0">
                <a:solidFill>
                  <a:schemeClr val="tx2"/>
                </a:solidFill>
              </a:rPr>
              <a:t>that we </a:t>
            </a:r>
            <a:r>
              <a:rPr lang="en-US" i="1" dirty="0" smtClean="0">
                <a:solidFill>
                  <a:schemeClr val="tx2"/>
                </a:solidFill>
              </a:rPr>
              <a:t>have </a:t>
            </a:r>
            <a:r>
              <a:rPr lang="en-US" i="1" dirty="0">
                <a:solidFill>
                  <a:schemeClr val="tx2"/>
                </a:solidFill>
              </a:rPr>
              <a:t>the same </a:t>
            </a:r>
            <a:r>
              <a:rPr lang="en-US" i="1" dirty="0" smtClean="0">
                <a:solidFill>
                  <a:schemeClr val="tx2"/>
                </a:solidFill>
              </a:rPr>
              <a:t>tastes </a:t>
            </a:r>
            <a:r>
              <a:rPr lang="en-US" i="1" dirty="0">
                <a:solidFill>
                  <a:schemeClr val="tx2"/>
                </a:solidFill>
              </a:rPr>
              <a:t>in </a:t>
            </a:r>
            <a:r>
              <a:rPr lang="en-US" i="1" dirty="0" smtClean="0">
                <a:solidFill>
                  <a:schemeClr val="tx2"/>
                </a:solidFill>
              </a:rPr>
              <a:t>music. She </a:t>
            </a:r>
            <a:r>
              <a:rPr lang="en-US" i="1" dirty="0">
                <a:solidFill>
                  <a:schemeClr val="tx2"/>
                </a:solidFill>
              </a:rPr>
              <a:t>laughs at my </a:t>
            </a:r>
            <a:r>
              <a:rPr lang="en-US" i="1" dirty="0" smtClean="0">
                <a:solidFill>
                  <a:schemeClr val="tx2"/>
                </a:solidFill>
              </a:rPr>
              <a:t>jokes </a:t>
            </a:r>
            <a:r>
              <a:rPr lang="en-US" i="1" dirty="0">
                <a:solidFill>
                  <a:schemeClr val="tx2"/>
                </a:solidFill>
              </a:rPr>
              <a:t>and even orders the same coffee drink</a:t>
            </a:r>
            <a:r>
              <a:rPr lang="en-US" i="1" dirty="0" smtClean="0">
                <a:solidFill>
                  <a:schemeClr val="tx2"/>
                </a:solidFill>
              </a:rPr>
              <a:t>!”</a:t>
            </a:r>
            <a:endParaRPr lang="en-US" i="1" dirty="0">
              <a:solidFill>
                <a:schemeClr val="tx2"/>
              </a:solidFill>
            </a:endParaRPr>
          </a:p>
          <a:p>
            <a:endParaRPr lang="en-US" dirty="0"/>
          </a:p>
        </p:txBody>
      </p:sp>
      <p:pic>
        <p:nvPicPr>
          <p:cNvPr id="4" name="Picture 3" descr="PsychiatryCouch copy.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177" y="3759200"/>
            <a:ext cx="4127500" cy="3098800"/>
          </a:xfrm>
          <a:prstGeom prst="rect">
            <a:avLst/>
          </a:prstGeom>
        </p:spPr>
      </p:pic>
      <p:pic>
        <p:nvPicPr>
          <p:cNvPr id="5" name="Picture 4" descr="betty.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57682" y="3216509"/>
            <a:ext cx="2732649" cy="3474222"/>
          </a:xfrm>
          <a:prstGeom prst="rect">
            <a:avLst/>
          </a:prstGeom>
        </p:spPr>
      </p:pic>
    </p:spTree>
    <p:extLst>
      <p:ext uri="{BB962C8B-B14F-4D97-AF65-F5344CB8AC3E}">
        <p14:creationId xmlns:p14="http://schemas.microsoft.com/office/powerpoint/2010/main" val="21485223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48" y="107576"/>
            <a:ext cx="8807929" cy="1336956"/>
          </a:xfrm>
        </p:spPr>
        <p:txBody>
          <a:bodyPr/>
          <a:lstStyle/>
          <a:p>
            <a:r>
              <a:rPr lang="en-US" sz="3600" dirty="0" smtClean="0"/>
              <a:t>Games are in </a:t>
            </a:r>
            <a:br>
              <a:rPr lang="en-US" sz="3600" dirty="0" smtClean="0"/>
            </a:br>
            <a:r>
              <a:rPr lang="en-US" sz="3600" dirty="0" smtClean="0"/>
              <a:t>our future because…</a:t>
            </a:r>
            <a:endParaRPr lang="en-US" sz="3600" dirty="0"/>
          </a:p>
        </p:txBody>
      </p:sp>
      <p:sp>
        <p:nvSpPr>
          <p:cNvPr id="3" name="Content Placeholder 2"/>
          <p:cNvSpPr>
            <a:spLocks noGrp="1"/>
          </p:cNvSpPr>
          <p:nvPr>
            <p:ph idx="1"/>
          </p:nvPr>
        </p:nvSpPr>
        <p:spPr/>
        <p:txBody>
          <a:bodyPr>
            <a:normAutofit/>
          </a:bodyPr>
          <a:lstStyle/>
          <a:p>
            <a:pPr marL="0" lvl="0" indent="0">
              <a:buNone/>
            </a:pPr>
            <a:r>
              <a:rPr lang="en-US" sz="2800" dirty="0"/>
              <a:t>“We’re witnessing what amounts to no less than </a:t>
            </a:r>
            <a:r>
              <a:rPr lang="en-US" sz="2800" u="sng" dirty="0"/>
              <a:t>a mass exodus to virtual </a:t>
            </a:r>
            <a:r>
              <a:rPr lang="en-US" sz="2800" u="sng" dirty="0" smtClean="0"/>
              <a:t>worlds</a:t>
            </a:r>
            <a:r>
              <a:rPr lang="en-US" sz="2800" dirty="0" smtClean="0"/>
              <a:t> and </a:t>
            </a:r>
            <a:r>
              <a:rPr lang="en-US" sz="2800" dirty="0"/>
              <a:t>online game environments” </a:t>
            </a:r>
            <a:r>
              <a:rPr lang="en-US" sz="1800" dirty="0"/>
              <a:t>(Economist Edward </a:t>
            </a:r>
            <a:r>
              <a:rPr lang="en-US" sz="1800" dirty="0" err="1"/>
              <a:t>Castronova</a:t>
            </a:r>
            <a:r>
              <a:rPr lang="en-US" sz="1800" dirty="0"/>
              <a:t>)</a:t>
            </a:r>
            <a:r>
              <a:rPr lang="en-US" sz="1800" dirty="0" smtClean="0"/>
              <a:t>.</a:t>
            </a:r>
            <a:endParaRPr lang="en-US" sz="1800" b="1" dirty="0"/>
          </a:p>
          <a:p>
            <a:pPr marL="0" indent="0">
              <a:buNone/>
            </a:pPr>
            <a:r>
              <a:rPr lang="en-US" sz="2800" dirty="0"/>
              <a:t>The </a:t>
            </a:r>
            <a:r>
              <a:rPr lang="en-US" sz="2800" u="sng" dirty="0"/>
              <a:t>10,000 Hour Principle</a:t>
            </a:r>
            <a:r>
              <a:rPr lang="en-US" sz="2800" dirty="0"/>
              <a:t> has been at work for several years </a:t>
            </a:r>
            <a:r>
              <a:rPr lang="en-US" sz="1800" dirty="0"/>
              <a:t>(Ericsson, </a:t>
            </a:r>
            <a:r>
              <a:rPr lang="en-US" sz="1800" dirty="0" err="1"/>
              <a:t>Krampe</a:t>
            </a:r>
            <a:r>
              <a:rPr lang="en-US" sz="1800" dirty="0"/>
              <a:t>, &amp; </a:t>
            </a:r>
            <a:r>
              <a:rPr lang="en-US" sz="1800" dirty="0" err="1"/>
              <a:t>Tesch-Romer</a:t>
            </a:r>
            <a:r>
              <a:rPr lang="en-US" sz="1800" dirty="0"/>
              <a:t>, 1993).</a:t>
            </a:r>
          </a:p>
          <a:p>
            <a:pPr marL="0" indent="0">
              <a:buNone/>
            </a:pPr>
            <a:r>
              <a:rPr lang="en-US" sz="2800" dirty="0" smtClean="0"/>
              <a:t>There are 500 million gamers who “are </a:t>
            </a:r>
            <a:r>
              <a:rPr lang="en-US" sz="2800" u="sng" dirty="0" smtClean="0"/>
              <a:t>extraordinarily good at something</a:t>
            </a:r>
            <a:r>
              <a:rPr lang="en-US" sz="1800" dirty="0" smtClean="0"/>
              <a:t>” (Jane </a:t>
            </a:r>
            <a:r>
              <a:rPr lang="en-US" sz="1800" dirty="0" err="1"/>
              <a:t>McGonigal’s</a:t>
            </a:r>
            <a:r>
              <a:rPr lang="en-US" sz="1800" dirty="0"/>
              <a:t> TED talk). </a:t>
            </a:r>
            <a:endParaRPr lang="en-US" sz="1800" dirty="0" smtClean="0"/>
          </a:p>
          <a:p>
            <a:endParaRPr lang="en-US" dirty="0"/>
          </a:p>
        </p:txBody>
      </p:sp>
    </p:spTree>
    <p:extLst>
      <p:ext uri="{BB962C8B-B14F-4D97-AF65-F5344CB8AC3E}">
        <p14:creationId xmlns:p14="http://schemas.microsoft.com/office/powerpoint/2010/main" val="18896168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66483" y="1215567"/>
            <a:ext cx="8229600" cy="3594848"/>
          </a:xfrm>
        </p:spPr>
        <p:txBody>
          <a:bodyPr>
            <a:normAutofit/>
          </a:bodyPr>
          <a:lstStyle/>
          <a:p>
            <a:pPr marL="0" indent="0">
              <a:buNone/>
            </a:pPr>
            <a:r>
              <a:rPr lang="en-US" i="1" dirty="0" smtClean="0">
                <a:solidFill>
                  <a:schemeClr val="tx2"/>
                </a:solidFill>
              </a:rPr>
              <a:t>“In fact, there’s another young, attractive woman in my </a:t>
            </a:r>
            <a:r>
              <a:rPr lang="en-US" i="1" dirty="0">
                <a:solidFill>
                  <a:schemeClr val="tx2"/>
                </a:solidFill>
              </a:rPr>
              <a:t>apartment </a:t>
            </a:r>
            <a:r>
              <a:rPr lang="en-US" i="1" dirty="0" smtClean="0">
                <a:solidFill>
                  <a:schemeClr val="tx2"/>
                </a:solidFill>
              </a:rPr>
              <a:t>building. We </a:t>
            </a:r>
            <a:r>
              <a:rPr lang="en-US" i="1" dirty="0">
                <a:solidFill>
                  <a:schemeClr val="tx2"/>
                </a:solidFill>
              </a:rPr>
              <a:t>don’t have much in </a:t>
            </a:r>
            <a:r>
              <a:rPr lang="en-US" i="1" dirty="0" smtClean="0">
                <a:solidFill>
                  <a:schemeClr val="tx2"/>
                </a:solidFill>
              </a:rPr>
              <a:t>common; she’s so different that I find her </a:t>
            </a:r>
            <a:r>
              <a:rPr lang="en-US" i="1" dirty="0">
                <a:solidFill>
                  <a:schemeClr val="tx2"/>
                </a:solidFill>
              </a:rPr>
              <a:t>interesting.  </a:t>
            </a:r>
            <a:r>
              <a:rPr lang="en-US" i="1" dirty="0" smtClean="0">
                <a:solidFill>
                  <a:schemeClr val="tx2"/>
                </a:solidFill>
              </a:rPr>
              <a:t>We disagree </a:t>
            </a:r>
            <a:r>
              <a:rPr lang="en-US" i="1" dirty="0">
                <a:solidFill>
                  <a:schemeClr val="tx2"/>
                </a:solidFill>
              </a:rPr>
              <a:t>on </a:t>
            </a:r>
            <a:r>
              <a:rPr lang="en-US" i="1" dirty="0" smtClean="0">
                <a:solidFill>
                  <a:schemeClr val="tx2"/>
                </a:solidFill>
              </a:rPr>
              <a:t>movies, music, religion, and even politics!”</a:t>
            </a:r>
            <a:endParaRPr lang="en-US" i="1" dirty="0">
              <a:solidFill>
                <a:schemeClr val="tx2"/>
              </a:solidFill>
            </a:endParaRPr>
          </a:p>
          <a:p>
            <a:endParaRPr lang="en-US" dirty="0"/>
          </a:p>
        </p:txBody>
      </p:sp>
      <p:pic>
        <p:nvPicPr>
          <p:cNvPr id="4" name="Picture 3" descr="PsychiatryCouch copy.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177" y="3759200"/>
            <a:ext cx="4127500" cy="3098800"/>
          </a:xfrm>
          <a:prstGeom prst="rect">
            <a:avLst/>
          </a:prstGeom>
        </p:spPr>
      </p:pic>
      <p:pic>
        <p:nvPicPr>
          <p:cNvPr id="5" name="Picture 4" descr="v187.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46732" y="3536481"/>
            <a:ext cx="2348768" cy="3018168"/>
          </a:xfrm>
          <a:prstGeom prst="rect">
            <a:avLst/>
          </a:prstGeom>
        </p:spPr>
      </p:pic>
    </p:spTree>
    <p:extLst>
      <p:ext uri="{BB962C8B-B14F-4D97-AF65-F5344CB8AC3E}">
        <p14:creationId xmlns:p14="http://schemas.microsoft.com/office/powerpoint/2010/main" val="28247811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US" i="1" dirty="0">
                <a:solidFill>
                  <a:schemeClr val="tx2"/>
                </a:solidFill>
              </a:rPr>
              <a:t>“I want to ask one of them on a date, but I’m not sure which.  I’d love to know your thoughts, I can’t stop thinking about it.”</a:t>
            </a:r>
          </a:p>
          <a:p>
            <a:endParaRPr lang="en-US" dirty="0"/>
          </a:p>
        </p:txBody>
      </p:sp>
      <p:pic>
        <p:nvPicPr>
          <p:cNvPr id="4" name="Picture 3" descr="PsychiatryCouch copy.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177" y="3759200"/>
            <a:ext cx="4127500" cy="3098800"/>
          </a:xfrm>
          <a:prstGeom prst="rect">
            <a:avLst/>
          </a:prstGeom>
        </p:spPr>
      </p:pic>
    </p:spTree>
    <p:extLst>
      <p:ext uri="{BB962C8B-B14F-4D97-AF65-F5344CB8AC3E}">
        <p14:creationId xmlns:p14="http://schemas.microsoft.com/office/powerpoint/2010/main" val="15304694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0572" y="1980831"/>
            <a:ext cx="8495150" cy="5047722"/>
          </a:xfrm>
        </p:spPr>
        <p:txBody>
          <a:bodyPr>
            <a:normAutofit/>
          </a:bodyPr>
          <a:lstStyle/>
          <a:p>
            <a:pPr marL="0" lvl="0" indent="0">
              <a:buNone/>
            </a:pPr>
            <a:r>
              <a:rPr lang="en-US" dirty="0" smtClean="0">
                <a:solidFill>
                  <a:schemeClr val="tx2"/>
                </a:solidFill>
              </a:rPr>
              <a:t>A) Well</a:t>
            </a:r>
            <a:r>
              <a:rPr lang="en-US" dirty="0">
                <a:solidFill>
                  <a:schemeClr val="tx2"/>
                </a:solidFill>
              </a:rPr>
              <a:t>, </a:t>
            </a:r>
            <a:r>
              <a:rPr lang="en-US" dirty="0" smtClean="0">
                <a:solidFill>
                  <a:schemeClr val="tx2"/>
                </a:solidFill>
              </a:rPr>
              <a:t>Donny, studies support the folk wisdom that birds </a:t>
            </a:r>
            <a:r>
              <a:rPr lang="en-US" dirty="0">
                <a:solidFill>
                  <a:schemeClr val="tx2"/>
                </a:solidFill>
              </a:rPr>
              <a:t>of a feather flock together.</a:t>
            </a:r>
          </a:p>
          <a:p>
            <a:pPr marL="514350" indent="-514350">
              <a:buAutoNum type="alphaUcParenR"/>
            </a:pPr>
            <a:endParaRPr lang="en-US" dirty="0">
              <a:solidFill>
                <a:schemeClr val="tx2"/>
              </a:solidFill>
            </a:endParaRPr>
          </a:p>
          <a:p>
            <a:pPr marL="0" lvl="0" indent="0">
              <a:buNone/>
            </a:pPr>
            <a:r>
              <a:rPr lang="en-US" dirty="0" smtClean="0">
                <a:solidFill>
                  <a:schemeClr val="tx2"/>
                </a:solidFill>
              </a:rPr>
              <a:t>B) Well</a:t>
            </a:r>
            <a:r>
              <a:rPr lang="en-US" dirty="0">
                <a:solidFill>
                  <a:schemeClr val="tx2"/>
                </a:solidFill>
              </a:rPr>
              <a:t>, D</a:t>
            </a:r>
            <a:r>
              <a:rPr lang="en-US" dirty="0" smtClean="0">
                <a:solidFill>
                  <a:schemeClr val="tx2"/>
                </a:solidFill>
              </a:rPr>
              <a:t>onny, studies support the folk wisdom that opposites </a:t>
            </a:r>
            <a:r>
              <a:rPr lang="en-US" dirty="0">
                <a:solidFill>
                  <a:schemeClr val="tx2"/>
                </a:solidFill>
              </a:rPr>
              <a:t>attract.</a:t>
            </a:r>
          </a:p>
        </p:txBody>
      </p:sp>
    </p:spTree>
    <p:extLst>
      <p:ext uri="{BB962C8B-B14F-4D97-AF65-F5344CB8AC3E}">
        <p14:creationId xmlns:p14="http://schemas.microsoft.com/office/powerpoint/2010/main" val="12516015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15277"/>
            <a:ext cx="8229600" cy="3378158"/>
          </a:xfrm>
        </p:spPr>
        <p:txBody>
          <a:bodyPr>
            <a:normAutofit/>
          </a:bodyPr>
          <a:lstStyle/>
          <a:p>
            <a:pPr marL="0" indent="0">
              <a:buNone/>
            </a:pPr>
            <a:r>
              <a:rPr lang="en-US" i="1" dirty="0" smtClean="0"/>
              <a:t>“So </a:t>
            </a:r>
            <a:r>
              <a:rPr lang="en-US" i="1" dirty="0"/>
              <a:t>my date was a lot of fun, but </a:t>
            </a:r>
            <a:r>
              <a:rPr lang="en-US" i="1" dirty="0" smtClean="0"/>
              <a:t>I </a:t>
            </a:r>
            <a:r>
              <a:rPr lang="en-US" i="1" dirty="0"/>
              <a:t>never knew what she wanted, like should I pay? </a:t>
            </a:r>
            <a:r>
              <a:rPr lang="en-US" i="1" dirty="0" smtClean="0"/>
              <a:t>Or </a:t>
            </a:r>
            <a:r>
              <a:rPr lang="en-US" i="1" dirty="0"/>
              <a:t>did she want me to kiss </a:t>
            </a:r>
            <a:r>
              <a:rPr lang="en-US" i="1" dirty="0" smtClean="0"/>
              <a:t>her?  </a:t>
            </a:r>
            <a:r>
              <a:rPr lang="en-US" i="1" dirty="0"/>
              <a:t>S</a:t>
            </a:r>
            <a:r>
              <a:rPr lang="en-US" i="1" dirty="0" smtClean="0"/>
              <a:t>ometimes </a:t>
            </a:r>
            <a:r>
              <a:rPr lang="en-US" i="1" dirty="0"/>
              <a:t>she’d just give me this look that I </a:t>
            </a:r>
            <a:r>
              <a:rPr lang="en-US" i="1" dirty="0" smtClean="0"/>
              <a:t>didn’t </a:t>
            </a:r>
            <a:r>
              <a:rPr lang="en-US" i="1" dirty="0"/>
              <a:t>understand. </a:t>
            </a:r>
            <a:r>
              <a:rPr lang="en-US" i="1" dirty="0" smtClean="0"/>
              <a:t>Why don’t we communicate better?”</a:t>
            </a:r>
            <a:endParaRPr lang="en-US" i="1" dirty="0"/>
          </a:p>
        </p:txBody>
      </p:sp>
      <p:pic>
        <p:nvPicPr>
          <p:cNvPr id="4" name="Picture 3" descr="PsychiatryCouch copy.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177" y="3759200"/>
            <a:ext cx="4127500" cy="3098800"/>
          </a:xfrm>
          <a:prstGeom prst="rect">
            <a:avLst/>
          </a:prstGeom>
        </p:spPr>
      </p:pic>
    </p:spTree>
    <p:extLst>
      <p:ext uri="{BB962C8B-B14F-4D97-AF65-F5344CB8AC3E}">
        <p14:creationId xmlns:p14="http://schemas.microsoft.com/office/powerpoint/2010/main" val="24644360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80497" y="2056380"/>
            <a:ext cx="8229600" cy="5672554"/>
          </a:xfrm>
        </p:spPr>
        <p:txBody>
          <a:bodyPr>
            <a:normAutofit/>
          </a:bodyPr>
          <a:lstStyle/>
          <a:p>
            <a:pPr marL="514350" lvl="0" indent="-514350">
              <a:buAutoNum type="alphaUcParenR"/>
            </a:pPr>
            <a:r>
              <a:rPr lang="en-US" dirty="0" smtClean="0"/>
              <a:t>Donny</a:t>
            </a:r>
            <a:r>
              <a:rPr lang="en-US" dirty="0"/>
              <a:t>, </a:t>
            </a:r>
            <a:r>
              <a:rPr lang="en-US" dirty="0" smtClean="0"/>
              <a:t>when it comes to communication, men and women are far more similar than they are different.</a:t>
            </a:r>
          </a:p>
          <a:p>
            <a:pPr marL="514350" lvl="0" indent="-514350">
              <a:buAutoNum type="alphaUcParenR"/>
            </a:pPr>
            <a:r>
              <a:rPr lang="en-US" dirty="0" smtClean="0"/>
              <a:t>Donny</a:t>
            </a:r>
            <a:r>
              <a:rPr lang="en-US" dirty="0"/>
              <a:t>, </a:t>
            </a:r>
            <a:r>
              <a:rPr lang="en-US" dirty="0" smtClean="0"/>
              <a:t>when men and women try to communicate, </a:t>
            </a:r>
            <a:r>
              <a:rPr lang="en-US" dirty="0"/>
              <a:t>i</a:t>
            </a:r>
            <a:r>
              <a:rPr lang="en-US" dirty="0" smtClean="0"/>
              <a:t>t’s like “</a:t>
            </a:r>
            <a:r>
              <a:rPr lang="en-US" dirty="0"/>
              <a:t>men are from </a:t>
            </a:r>
            <a:r>
              <a:rPr lang="en-US" dirty="0" smtClean="0"/>
              <a:t>Mars and women </a:t>
            </a:r>
            <a:r>
              <a:rPr lang="en-US" dirty="0"/>
              <a:t>are from </a:t>
            </a:r>
            <a:r>
              <a:rPr lang="en-US" dirty="0" smtClean="0"/>
              <a:t>Venus.”</a:t>
            </a:r>
          </a:p>
          <a:p>
            <a:pPr marL="0" indent="0">
              <a:buNone/>
            </a:pPr>
            <a:endParaRPr lang="en-US" dirty="0"/>
          </a:p>
        </p:txBody>
      </p:sp>
    </p:spTree>
    <p:extLst>
      <p:ext uri="{BB962C8B-B14F-4D97-AF65-F5344CB8AC3E}">
        <p14:creationId xmlns:p14="http://schemas.microsoft.com/office/powerpoint/2010/main" val="31264587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51793" y="968878"/>
            <a:ext cx="8229600" cy="2696029"/>
          </a:xfrm>
        </p:spPr>
        <p:txBody>
          <a:bodyPr/>
          <a:lstStyle/>
          <a:p>
            <a:pPr marL="0" indent="0">
              <a:buNone/>
            </a:pPr>
            <a:r>
              <a:rPr lang="en-US" i="1" dirty="0" smtClean="0">
                <a:solidFill>
                  <a:schemeClr val="tx2"/>
                </a:solidFill>
              </a:rPr>
              <a:t>“I see the woman in my building all the time, now; I even had a dream about her. Is my subconscious trying to tell me she’s the one for me or was it just because I’ve spent more time </a:t>
            </a:r>
            <a:r>
              <a:rPr lang="en-US" i="1" dirty="0">
                <a:solidFill>
                  <a:schemeClr val="tx2"/>
                </a:solidFill>
              </a:rPr>
              <a:t>with </a:t>
            </a:r>
            <a:r>
              <a:rPr lang="en-US" i="1" dirty="0" smtClean="0">
                <a:solidFill>
                  <a:schemeClr val="tx2"/>
                </a:solidFill>
              </a:rPr>
              <a:t>her?”</a:t>
            </a:r>
            <a:endParaRPr lang="en-US" i="1" dirty="0">
              <a:solidFill>
                <a:schemeClr val="tx2"/>
              </a:solidFill>
            </a:endParaRPr>
          </a:p>
        </p:txBody>
      </p:sp>
      <p:pic>
        <p:nvPicPr>
          <p:cNvPr id="6" name="Picture 5" descr="DonnyDreaming.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74987" y="3242358"/>
            <a:ext cx="3506406" cy="1937289"/>
          </a:xfrm>
          <a:prstGeom prst="rect">
            <a:avLst/>
          </a:prstGeom>
        </p:spPr>
      </p:pic>
      <p:pic>
        <p:nvPicPr>
          <p:cNvPr id="5" name="Picture 4" descr="PsychiatryCouch copy.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177" y="3759200"/>
            <a:ext cx="4127500" cy="3098800"/>
          </a:xfrm>
          <a:prstGeom prst="rect">
            <a:avLst/>
          </a:prstGeom>
        </p:spPr>
      </p:pic>
      <p:pic>
        <p:nvPicPr>
          <p:cNvPr id="4" name="Picture 3" descr="veronicadream.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97778" y="2316893"/>
            <a:ext cx="2131852" cy="1964330"/>
          </a:xfrm>
          <a:prstGeom prst="rect">
            <a:avLst/>
          </a:prstGeom>
        </p:spPr>
      </p:pic>
    </p:spTree>
    <p:extLst>
      <p:ext uri="{BB962C8B-B14F-4D97-AF65-F5344CB8AC3E}">
        <p14:creationId xmlns:p14="http://schemas.microsoft.com/office/powerpoint/2010/main" val="34218197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49275" y="1606153"/>
            <a:ext cx="8042276" cy="5251847"/>
          </a:xfrm>
        </p:spPr>
        <p:txBody>
          <a:bodyPr/>
          <a:lstStyle/>
          <a:p>
            <a:pPr marL="0" lvl="0" indent="0">
              <a:buNone/>
            </a:pPr>
            <a:r>
              <a:rPr lang="en-US" dirty="0" smtClean="0">
                <a:solidFill>
                  <a:schemeClr val="tx2"/>
                </a:solidFill>
              </a:rPr>
              <a:t>A) It’s </a:t>
            </a:r>
            <a:r>
              <a:rPr lang="en-US" dirty="0">
                <a:solidFill>
                  <a:schemeClr val="tx2"/>
                </a:solidFill>
              </a:rPr>
              <a:t>most likely your dream is simply due to the amount of time </a:t>
            </a:r>
            <a:r>
              <a:rPr lang="en-US" dirty="0" smtClean="0">
                <a:solidFill>
                  <a:schemeClr val="tx2"/>
                </a:solidFill>
              </a:rPr>
              <a:t>you have spent </a:t>
            </a:r>
            <a:r>
              <a:rPr lang="en-US" dirty="0">
                <a:solidFill>
                  <a:schemeClr val="tx2"/>
                </a:solidFill>
              </a:rPr>
              <a:t>with her.</a:t>
            </a:r>
          </a:p>
          <a:p>
            <a:pPr marL="0" indent="0">
              <a:buNone/>
            </a:pPr>
            <a:endParaRPr lang="en-US" dirty="0" smtClean="0">
              <a:solidFill>
                <a:schemeClr val="tx2"/>
              </a:solidFill>
            </a:endParaRPr>
          </a:p>
          <a:p>
            <a:pPr marL="0" lvl="0" indent="0">
              <a:buNone/>
            </a:pPr>
            <a:r>
              <a:rPr lang="en-US" dirty="0" smtClean="0">
                <a:solidFill>
                  <a:schemeClr val="tx2"/>
                </a:solidFill>
              </a:rPr>
              <a:t>B) </a:t>
            </a:r>
            <a:r>
              <a:rPr lang="en-US" dirty="0">
                <a:solidFill>
                  <a:schemeClr val="tx2"/>
                </a:solidFill>
              </a:rPr>
              <a:t>It’s most likely </a:t>
            </a:r>
            <a:r>
              <a:rPr lang="en-US" dirty="0" smtClean="0">
                <a:solidFill>
                  <a:schemeClr val="tx2"/>
                </a:solidFill>
              </a:rPr>
              <a:t>your dream </a:t>
            </a:r>
            <a:r>
              <a:rPr lang="en-US" dirty="0">
                <a:solidFill>
                  <a:schemeClr val="tx2"/>
                </a:solidFill>
              </a:rPr>
              <a:t>has important symbolic </a:t>
            </a:r>
            <a:r>
              <a:rPr lang="en-US" dirty="0" smtClean="0">
                <a:solidFill>
                  <a:schemeClr val="tx2"/>
                </a:solidFill>
              </a:rPr>
              <a:t>meaning indicating that she </a:t>
            </a:r>
            <a:r>
              <a:rPr lang="en-US" dirty="0">
                <a:solidFill>
                  <a:schemeClr val="tx2"/>
                </a:solidFill>
              </a:rPr>
              <a:t>really </a:t>
            </a:r>
            <a:r>
              <a:rPr lang="en-US" dirty="0" smtClean="0">
                <a:solidFill>
                  <a:schemeClr val="tx2"/>
                </a:solidFill>
              </a:rPr>
              <a:t>could be </a:t>
            </a:r>
            <a:r>
              <a:rPr lang="en-US" dirty="0">
                <a:solidFill>
                  <a:schemeClr val="tx2"/>
                </a:solidFill>
              </a:rPr>
              <a:t>the </a:t>
            </a:r>
            <a:r>
              <a:rPr lang="en-US" dirty="0" smtClean="0">
                <a:solidFill>
                  <a:schemeClr val="tx2"/>
                </a:solidFill>
              </a:rPr>
              <a:t>one for </a:t>
            </a:r>
            <a:r>
              <a:rPr lang="en-US" dirty="0">
                <a:solidFill>
                  <a:schemeClr val="tx2"/>
                </a:solidFill>
              </a:rPr>
              <a:t>you.</a:t>
            </a:r>
          </a:p>
        </p:txBody>
      </p:sp>
    </p:spTree>
    <p:extLst>
      <p:ext uri="{BB962C8B-B14F-4D97-AF65-F5344CB8AC3E}">
        <p14:creationId xmlns:p14="http://schemas.microsoft.com/office/powerpoint/2010/main" val="34332814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6569" y="2003901"/>
            <a:ext cx="4792229" cy="566738"/>
          </a:xfrm>
        </p:spPr>
        <p:txBody>
          <a:bodyPr>
            <a:normAutofit fontScale="90000"/>
          </a:bodyPr>
          <a:lstStyle/>
          <a:p>
            <a:r>
              <a:rPr lang="en-US" sz="2700" dirty="0" smtClean="0"/>
              <a:t>Two Possible Profiles of Donny After Section #1 – </a:t>
            </a:r>
            <a:br>
              <a:rPr lang="en-US" sz="2700" dirty="0" smtClean="0"/>
            </a:br>
            <a:r>
              <a:rPr lang="en-US" sz="2700" dirty="0" smtClean="0"/>
              <a:t>The gamer-therapist never gave the scientific response.</a:t>
            </a:r>
            <a:br>
              <a:rPr lang="en-US" sz="2700" dirty="0" smtClean="0"/>
            </a:br>
            <a:r>
              <a:rPr lang="en-US" dirty="0"/>
              <a:t/>
            </a:r>
            <a:br>
              <a:rPr lang="en-US" dirty="0"/>
            </a:br>
            <a:endParaRPr lang="en-US" sz="1300" dirty="0"/>
          </a:p>
        </p:txBody>
      </p:sp>
      <p:sp>
        <p:nvSpPr>
          <p:cNvPr id="3" name="Text Placeholder 2"/>
          <p:cNvSpPr>
            <a:spLocks noGrp="1"/>
          </p:cNvSpPr>
          <p:nvPr>
            <p:ph type="body" sz="half" idx="2"/>
          </p:nvPr>
        </p:nvSpPr>
        <p:spPr>
          <a:xfrm>
            <a:off x="115582" y="1753823"/>
            <a:ext cx="5486400" cy="2476764"/>
          </a:xfrm>
        </p:spPr>
        <p:txBody>
          <a:bodyPr>
            <a:noAutofit/>
          </a:bodyPr>
          <a:lstStyle/>
          <a:p>
            <a:endParaRPr lang="en-US" sz="2400" dirty="0" smtClean="0"/>
          </a:p>
          <a:p>
            <a:r>
              <a:rPr lang="en-US" sz="2000" dirty="0" smtClean="0"/>
              <a:t>Profile 1:</a:t>
            </a:r>
          </a:p>
          <a:p>
            <a:r>
              <a:rPr lang="en-US" sz="2000" dirty="0" smtClean="0"/>
              <a:t>Donny is not doing well in therapy.</a:t>
            </a:r>
          </a:p>
          <a:p>
            <a:r>
              <a:rPr lang="en-US" sz="2000" dirty="0" smtClean="0"/>
              <a:t>Donny has no job,</a:t>
            </a:r>
            <a:r>
              <a:rPr lang="en-US" sz="2000" dirty="0"/>
              <a:t> </a:t>
            </a:r>
            <a:r>
              <a:rPr lang="en-US" sz="2000" dirty="0" smtClean="0"/>
              <a:t>no money, is depressed, and unmotivated. He can’t get into graduate school, and fights with his father and even with his few remaining friends.  </a:t>
            </a:r>
          </a:p>
          <a:p>
            <a:pPr marL="285750" indent="-285750">
              <a:buFontTx/>
              <a:buChar char="-"/>
            </a:pPr>
            <a:r>
              <a:rPr lang="en-US" sz="2000" dirty="0" smtClean="0"/>
              <a:t>He’s also in a bad relationship but won’t try to get out of it. </a:t>
            </a:r>
          </a:p>
        </p:txBody>
      </p:sp>
      <p:pic>
        <p:nvPicPr>
          <p:cNvPr id="5" name="Picture 4" descr="DonnyAllBad.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25231" y="367847"/>
            <a:ext cx="2867025" cy="4286250"/>
          </a:xfrm>
          <a:prstGeom prst="rect">
            <a:avLst/>
          </a:prstGeom>
        </p:spPr>
      </p:pic>
      <p:pic>
        <p:nvPicPr>
          <p:cNvPr id="6" name="Picture 5" descr="lederboar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V="1">
            <a:off x="6189942" y="5026971"/>
            <a:ext cx="2300915" cy="431422"/>
          </a:xfrm>
          <a:prstGeom prst="rect">
            <a:avLst/>
          </a:prstGeom>
        </p:spPr>
      </p:pic>
      <p:sp>
        <p:nvSpPr>
          <p:cNvPr id="7" name="TextBox 6"/>
          <p:cNvSpPr txBox="1"/>
          <p:nvPr/>
        </p:nvSpPr>
        <p:spPr>
          <a:xfrm>
            <a:off x="6807200" y="4781843"/>
            <a:ext cx="1056700" cy="276999"/>
          </a:xfrm>
          <a:prstGeom prst="rect">
            <a:avLst/>
          </a:prstGeom>
          <a:noFill/>
        </p:spPr>
        <p:txBody>
          <a:bodyPr wrap="none" rtlCol="0">
            <a:spAutoFit/>
          </a:bodyPr>
          <a:lstStyle/>
          <a:p>
            <a:r>
              <a:rPr lang="en-US" sz="1200" dirty="0" smtClean="0"/>
              <a:t>Quality of Lif</a:t>
            </a:r>
            <a:r>
              <a:rPr lang="en-US" sz="1200" dirty="0"/>
              <a:t>e</a:t>
            </a:r>
          </a:p>
        </p:txBody>
      </p:sp>
    </p:spTree>
    <p:extLst>
      <p:ext uri="{BB962C8B-B14F-4D97-AF65-F5344CB8AC3E}">
        <p14:creationId xmlns:p14="http://schemas.microsoft.com/office/powerpoint/2010/main" val="12697111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503780" y="1576895"/>
            <a:ext cx="5451456" cy="566738"/>
          </a:xfrm>
        </p:spPr>
        <p:txBody>
          <a:bodyPr>
            <a:noAutofit/>
          </a:bodyPr>
          <a:lstStyle/>
          <a:p>
            <a:r>
              <a:rPr lang="en-US" sz="2400" dirty="0"/>
              <a:t>The gamer-therapist </a:t>
            </a:r>
            <a:r>
              <a:rPr lang="en-US" sz="2400" dirty="0" smtClean="0"/>
              <a:t>gave </a:t>
            </a:r>
            <a:r>
              <a:rPr lang="en-US" sz="2400" dirty="0"/>
              <a:t>the scientific </a:t>
            </a:r>
            <a:r>
              <a:rPr lang="en-US" sz="2400" dirty="0" smtClean="0"/>
              <a:t>response 5 out of 8 times.</a:t>
            </a:r>
            <a:r>
              <a:rPr lang="en-US" sz="2400" dirty="0"/>
              <a:t/>
            </a:r>
            <a:br>
              <a:rPr lang="en-US" sz="2400" dirty="0"/>
            </a:br>
            <a:endParaRPr lang="en-US" sz="2400" dirty="0"/>
          </a:p>
        </p:txBody>
      </p:sp>
      <p:sp>
        <p:nvSpPr>
          <p:cNvPr id="8" name="Text Placeholder 2"/>
          <p:cNvSpPr>
            <a:spLocks noGrp="1"/>
          </p:cNvSpPr>
          <p:nvPr>
            <p:ph type="body" sz="half" idx="2"/>
          </p:nvPr>
        </p:nvSpPr>
        <p:spPr>
          <a:xfrm>
            <a:off x="184945" y="2161588"/>
            <a:ext cx="6312246" cy="2745278"/>
          </a:xfrm>
        </p:spPr>
        <p:txBody>
          <a:bodyPr>
            <a:normAutofit fontScale="92500" lnSpcReduction="10000"/>
          </a:bodyPr>
          <a:lstStyle/>
          <a:p>
            <a:r>
              <a:rPr lang="en-US" sz="2200" dirty="0"/>
              <a:t>Profile </a:t>
            </a:r>
            <a:r>
              <a:rPr lang="en-US" sz="2200" dirty="0" smtClean="0"/>
              <a:t>2:</a:t>
            </a:r>
            <a:endParaRPr lang="en-US" sz="2200" dirty="0"/>
          </a:p>
          <a:p>
            <a:r>
              <a:rPr lang="en-US" sz="2200" dirty="0"/>
              <a:t>Donny is </a:t>
            </a:r>
            <a:r>
              <a:rPr lang="en-US" sz="2200" dirty="0" smtClean="0"/>
              <a:t>making some progress in </a:t>
            </a:r>
            <a:r>
              <a:rPr lang="en-US" sz="2200" dirty="0"/>
              <a:t>therapy.</a:t>
            </a:r>
          </a:p>
          <a:p>
            <a:r>
              <a:rPr lang="en-US" sz="2200" dirty="0"/>
              <a:t>Donny has a</a:t>
            </a:r>
            <a:r>
              <a:rPr lang="en-US" sz="2200" dirty="0" smtClean="0"/>
              <a:t> </a:t>
            </a:r>
            <a:r>
              <a:rPr lang="en-US" sz="2200" dirty="0"/>
              <a:t>job, </a:t>
            </a:r>
            <a:r>
              <a:rPr lang="en-US" sz="2200" dirty="0" smtClean="0"/>
              <a:t>is saving </a:t>
            </a:r>
            <a:r>
              <a:rPr lang="en-US" sz="2200" dirty="0"/>
              <a:t>money, is </a:t>
            </a:r>
            <a:r>
              <a:rPr lang="en-US" sz="2200" dirty="0" smtClean="0"/>
              <a:t>less depressed</a:t>
            </a:r>
            <a:r>
              <a:rPr lang="en-US" sz="2200" dirty="0"/>
              <a:t>, and </a:t>
            </a:r>
            <a:r>
              <a:rPr lang="en-US" sz="2200" dirty="0" smtClean="0"/>
              <a:t>more motivated</a:t>
            </a:r>
            <a:r>
              <a:rPr lang="en-US" sz="2200" dirty="0"/>
              <a:t>. He </a:t>
            </a:r>
            <a:r>
              <a:rPr lang="en-US" sz="2200" dirty="0" smtClean="0"/>
              <a:t>still fights with his father but is making plans to take charge of his future. </a:t>
            </a:r>
            <a:endParaRPr lang="en-US" sz="2200" dirty="0"/>
          </a:p>
          <a:p>
            <a:pPr marL="285750" indent="-285750">
              <a:buFontTx/>
              <a:buChar char="-"/>
            </a:pPr>
            <a:r>
              <a:rPr lang="en-US" sz="2200" dirty="0"/>
              <a:t>He’s </a:t>
            </a:r>
            <a:r>
              <a:rPr lang="en-US" sz="2200" dirty="0" smtClean="0"/>
              <a:t>in </a:t>
            </a:r>
            <a:r>
              <a:rPr lang="en-US" sz="2200" dirty="0"/>
              <a:t>a </a:t>
            </a:r>
            <a:r>
              <a:rPr lang="en-US" sz="2200" dirty="0" smtClean="0"/>
              <a:t>relationship that has both ups and downs and is more willing to work at it. </a:t>
            </a:r>
            <a:endParaRPr lang="en-US" sz="2200" dirty="0"/>
          </a:p>
          <a:p>
            <a:endParaRPr lang="en-US" sz="2400" dirty="0"/>
          </a:p>
        </p:txBody>
      </p:sp>
      <p:pic>
        <p:nvPicPr>
          <p:cNvPr id="9" name="Picture 8" descr="DonnyAllRight.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76619" y="355599"/>
            <a:ext cx="2352405" cy="4383315"/>
          </a:xfrm>
          <a:prstGeom prst="rect">
            <a:avLst/>
          </a:prstGeom>
        </p:spPr>
      </p:pic>
      <p:sp>
        <p:nvSpPr>
          <p:cNvPr id="11" name="TextBox 10"/>
          <p:cNvSpPr txBox="1"/>
          <p:nvPr/>
        </p:nvSpPr>
        <p:spPr>
          <a:xfrm>
            <a:off x="6807200" y="4781843"/>
            <a:ext cx="1056700" cy="276999"/>
          </a:xfrm>
          <a:prstGeom prst="rect">
            <a:avLst/>
          </a:prstGeom>
          <a:noFill/>
        </p:spPr>
        <p:txBody>
          <a:bodyPr wrap="none" rtlCol="0">
            <a:spAutoFit/>
          </a:bodyPr>
          <a:lstStyle/>
          <a:p>
            <a:r>
              <a:rPr lang="en-US" sz="1200" dirty="0" smtClean="0"/>
              <a:t>Quality of Lif</a:t>
            </a:r>
            <a:r>
              <a:rPr lang="en-US" sz="1200" dirty="0"/>
              <a:t>e</a:t>
            </a:r>
          </a:p>
        </p:txBody>
      </p:sp>
      <p:pic>
        <p:nvPicPr>
          <p:cNvPr id="13" name="Picture 12" descr="lederboardwgreen.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69362" y="5086242"/>
            <a:ext cx="2524695" cy="473381"/>
          </a:xfrm>
          <a:prstGeom prst="rect">
            <a:avLst/>
          </a:prstGeom>
        </p:spPr>
      </p:pic>
    </p:spTree>
    <p:extLst>
      <p:ext uri="{BB962C8B-B14F-4D97-AF65-F5344CB8AC3E}">
        <p14:creationId xmlns:p14="http://schemas.microsoft.com/office/powerpoint/2010/main" val="30346723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Critical Advantages of GBA Over Multiple Choice Tests:</a:t>
            </a:r>
            <a:endParaRPr lang="en-US" sz="3200" dirty="0"/>
          </a:p>
        </p:txBody>
      </p:sp>
      <p:sp>
        <p:nvSpPr>
          <p:cNvPr id="3" name="Content Placeholder 2"/>
          <p:cNvSpPr>
            <a:spLocks noGrp="1"/>
          </p:cNvSpPr>
          <p:nvPr>
            <p:ph idx="1"/>
          </p:nvPr>
        </p:nvSpPr>
        <p:spPr>
          <a:xfrm>
            <a:off x="308242" y="1600201"/>
            <a:ext cx="8569129" cy="4343400"/>
          </a:xfrm>
        </p:spPr>
        <p:txBody>
          <a:bodyPr>
            <a:normAutofit fontScale="92500" lnSpcReduction="20000"/>
          </a:bodyPr>
          <a:lstStyle/>
          <a:p>
            <a:r>
              <a:rPr lang="en-US" dirty="0" smtClean="0"/>
              <a:t>GBA conforms to standard psychometric practice by using multiple types of measures multiple times.</a:t>
            </a:r>
          </a:p>
          <a:p>
            <a:r>
              <a:rPr lang="en-US" dirty="0" smtClean="0"/>
              <a:t>GBA captures student performance when participants are motivated to do their best.</a:t>
            </a:r>
          </a:p>
          <a:p>
            <a:r>
              <a:rPr lang="en-US" dirty="0" smtClean="0"/>
              <a:t>GBA can be played enthusiastically for many hours over many days, controlling for transitory influences. </a:t>
            </a:r>
          </a:p>
          <a:p>
            <a:r>
              <a:rPr lang="en-US" dirty="0" smtClean="0"/>
              <a:t>GBA allows comprehensive assessment across many domains rather than cramming four years of learning into a 3-hour MC test.</a:t>
            </a:r>
          </a:p>
          <a:p>
            <a:r>
              <a:rPr lang="en-US" dirty="0" smtClean="0"/>
              <a:t>GBA provides many opportunities to demonstrate diverse skills in varied applied settings.</a:t>
            </a:r>
            <a:endParaRPr lang="en-US" dirty="0"/>
          </a:p>
        </p:txBody>
      </p:sp>
    </p:spTree>
    <p:extLst>
      <p:ext uri="{BB962C8B-B14F-4D97-AF65-F5344CB8AC3E}">
        <p14:creationId xmlns:p14="http://schemas.microsoft.com/office/powerpoint/2010/main" val="28173983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efault Theme">
  <a:themeElements>
    <a:clrScheme name="Breeze">
      <a:dk1>
        <a:sysClr val="windowText" lastClr="000000"/>
      </a:dk1>
      <a:lt1>
        <a:sysClr val="window" lastClr="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7030A0"/>
      </a:hlink>
      <a:folHlink>
        <a:srgbClr val="00B0F0"/>
      </a:folHlink>
    </a:clrScheme>
    <a:fontScheme name="Breeze">
      <a:majorFont>
        <a:latin typeface="News Gothic MT"/>
        <a:ea typeface=""/>
        <a:cs typeface=""/>
        <a:font script="Jpan" typeface="ＭＳ Ｐゴシック"/>
        <a:font script="Hans" typeface="宋体"/>
        <a:font script="Hant" typeface="新細明體"/>
      </a:majorFont>
      <a:minorFont>
        <a:latin typeface="News Gothic MT"/>
        <a:ea typeface=""/>
        <a:cs typeface=""/>
        <a:font script="Jpan" typeface="ＭＳ Ｐゴシック"/>
        <a:font script="Hans" typeface="宋体"/>
        <a:font script="Hant" typeface="新細明體"/>
      </a:minorFont>
    </a:fontScheme>
    <a:fmtScheme name="Breeze">
      <a:fillStyleLst>
        <a:solidFill>
          <a:schemeClr val="phClr"/>
        </a:solidFill>
        <a:gradFill rotWithShape="1">
          <a:gsLst>
            <a:gs pos="31000">
              <a:schemeClr val="phClr">
                <a:tint val="100000"/>
                <a:shade val="100000"/>
                <a:satMod val="120000"/>
              </a:schemeClr>
            </a:gs>
            <a:gs pos="100000">
              <a:schemeClr val="phClr">
                <a:tint val="50000"/>
                <a:satMod val="150000"/>
              </a:schemeClr>
            </a:gs>
          </a:gsLst>
          <a:lin ang="5400000" scaled="1"/>
        </a:gradFill>
        <a:gradFill rotWithShape="1">
          <a:gsLst>
            <a:gs pos="0">
              <a:schemeClr val="phClr">
                <a:shade val="100000"/>
                <a:satMod val="120000"/>
              </a:schemeClr>
            </a:gs>
            <a:gs pos="69000">
              <a:schemeClr val="phClr">
                <a:tint val="80000"/>
                <a:shade val="100000"/>
                <a:satMod val="150000"/>
              </a:schemeClr>
            </a:gs>
            <a:gs pos="100000">
              <a:schemeClr val="phClr">
                <a:tint val="50000"/>
                <a:shade val="100000"/>
                <a:satMod val="150000"/>
              </a:schemeClr>
            </a:gs>
          </a:gsLst>
          <a:path path="circle">
            <a:fillToRect l="100000" t="100000" r="100000" b="100000"/>
          </a:path>
        </a:gradFill>
      </a:fillStyleLst>
      <a:lnStyleLst>
        <a:ln w="12700" cap="flat" cmpd="sng" algn="ctr">
          <a:solidFill>
            <a:schemeClr val="phClr">
              <a:shade val="95000"/>
              <a:satMod val="105000"/>
            </a:schemeClr>
          </a:solidFill>
          <a:prstDash val="solid"/>
        </a:ln>
        <a:ln w="25400" cap="flat" cmpd="dbl" algn="ctr">
          <a:solidFill>
            <a:schemeClr val="phClr"/>
          </a:solidFill>
          <a:prstDash val="solid"/>
        </a:ln>
        <a:ln w="31750" cap="flat" cmpd="dbl" algn="ctr">
          <a:solidFill>
            <a:schemeClr val="phClr"/>
          </a:solidFill>
          <a:prstDash val="solid"/>
        </a:ln>
      </a:lnStyleLst>
      <a:effectStyleLst>
        <a:effectStyle>
          <a:effectLst/>
        </a:effectStyle>
        <a:effectStyle>
          <a:effectLst>
            <a:outerShdw blurRad="63500" dist="25400" dir="5400000" sx="101000" sy="101000" rotWithShape="0">
              <a:srgbClr val="000000">
                <a:alpha val="40000"/>
              </a:srgbClr>
            </a:outerShdw>
          </a:effectLst>
        </a:effectStyle>
        <a:effectStyle>
          <a:effectLst>
            <a:innerShdw blurRad="127000" dist="25400" dir="13500000">
              <a:srgbClr val="C0C0C0">
                <a:alpha val="75000"/>
              </a:srgbClr>
            </a:innerShdw>
            <a:outerShdw blurRad="88900" dist="25400" dir="5400000" sx="102000" sy="102000" algn="ctr" rotWithShape="0">
              <a:srgbClr val="C0C0C0">
                <a:alpha val="40000"/>
              </a:srgbClr>
            </a:outerShdw>
          </a:effectLst>
          <a:scene3d>
            <a:camera prst="perspectiveLeft" fov="300000"/>
            <a:lightRig rig="soft" dir="l">
              <a:rot lat="0" lon="0" rev="4200000"/>
            </a:lightRig>
          </a:scene3d>
          <a:sp3d extrusionH="38100" prstMaterial="powder">
            <a:bevelT w="50800" h="88900" prst="convex"/>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1">
            <a:duotone>
              <a:schemeClr val="phClr">
                <a:shade val="40000"/>
                <a:satMod val="400000"/>
              </a:schemeClr>
              <a:schemeClr val="phClr">
                <a:tint val="10000"/>
                <a:satMod val="20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Breeze">
    <a:dk1>
      <a:sysClr val="windowText" lastClr="000000"/>
    </a:dk1>
    <a:lt1>
      <a:sysClr val="window" lastClr="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7030A0"/>
    </a:hlink>
    <a:folHlink>
      <a:srgbClr val="00B0F0"/>
    </a:folHlink>
  </a:clrScheme>
</a:themeOverride>
</file>

<file path=docProps/app.xml><?xml version="1.0" encoding="utf-8"?>
<Properties xmlns="http://schemas.openxmlformats.org/officeDocument/2006/extended-properties" xmlns:vt="http://schemas.openxmlformats.org/officeDocument/2006/docPropsVTypes">
  <Template/>
  <TotalTime>44064</TotalTime>
  <Words>6350</Words>
  <Application>Microsoft Macintosh PowerPoint</Application>
  <PresentationFormat>On-screen Show (4:3)</PresentationFormat>
  <Paragraphs>572</Paragraphs>
  <Slides>100</Slides>
  <Notes>29</Notes>
  <HiddenSlides>0</HiddenSlides>
  <MMClips>0</MMClips>
  <ScaleCrop>false</ScaleCrop>
  <HeadingPairs>
    <vt:vector size="4" baseType="variant">
      <vt:variant>
        <vt:lpstr>Theme</vt:lpstr>
      </vt:variant>
      <vt:variant>
        <vt:i4>1</vt:i4>
      </vt:variant>
      <vt:variant>
        <vt:lpstr>Slide Titles</vt:lpstr>
      </vt:variant>
      <vt:variant>
        <vt:i4>100</vt:i4>
      </vt:variant>
    </vt:vector>
  </HeadingPairs>
  <TitlesOfParts>
    <vt:vector size="101" baseType="lpstr">
      <vt:lpstr>Default Theme</vt:lpstr>
      <vt:lpstr>An Introduction to  Game-Based Assessment</vt:lpstr>
      <vt:lpstr>PowerPoint Presentation</vt:lpstr>
      <vt:lpstr>A Major Assumption:  Students love being assessed.</vt:lpstr>
      <vt:lpstr>Six Critical Definitions</vt:lpstr>
      <vt:lpstr>What are we trying to assess?</vt:lpstr>
      <vt:lpstr>What’s good about games?</vt:lpstr>
      <vt:lpstr>         Games are ancient;     (multiple choice tests are not).</vt:lpstr>
      <vt:lpstr>Games are our present…</vt:lpstr>
      <vt:lpstr>Games are in  our future because…</vt:lpstr>
      <vt:lpstr>Gamers are already good at  characteristics employers want:  </vt:lpstr>
      <vt:lpstr>Game Characteristics  Fit a Liberal Arts Education (mostly from Nicole Lazarro)</vt:lpstr>
      <vt:lpstr>Why Now?</vt:lpstr>
      <vt:lpstr>Who Are Gamers? (not necessarily peer-reviewed)</vt:lpstr>
      <vt:lpstr>The Language of Game Design is Code for the Language of Psychology</vt:lpstr>
      <vt:lpstr>PowerPoint Presentation</vt:lpstr>
      <vt:lpstr>PowerPoint Presentation</vt:lpstr>
      <vt:lpstr>PowerPoint Presentation</vt:lpstr>
      <vt:lpstr>So, students in a gamified course will</vt:lpstr>
      <vt:lpstr>Summary: Why might GBA work? </vt:lpstr>
      <vt:lpstr>PowerPoint Presentation</vt:lpstr>
      <vt:lpstr>Volkswagon Corp. is funding an approach to social change called Fun Theory.</vt:lpstr>
      <vt:lpstr>PowerPoint Presentation</vt:lpstr>
      <vt:lpstr>PowerPoint Presentation</vt:lpstr>
      <vt:lpstr>Many companies already  monetize points.</vt:lpstr>
      <vt:lpstr>A Gamified Statistics Course Novice N | Competent C | Relational R | Skilled S | Expert E | Knowledge Creator KC </vt:lpstr>
      <vt:lpstr>Some candid student comments after  a gamified statistics course:</vt:lpstr>
      <vt:lpstr>When, if ever, did you experience something like an “epic win”? </vt:lpstr>
      <vt:lpstr>Ancillary benefits flow out of good design.</vt:lpstr>
      <vt:lpstr>Other data (from Gordon) suggest that  More points = Greater motivation</vt:lpstr>
      <vt:lpstr>When students created the syllabus…  Nothing but Bonus Points! </vt:lpstr>
      <vt:lpstr>Game design communicates  a different attitude toward failure.</vt:lpstr>
      <vt:lpstr>Two warnings:</vt:lpstr>
      <vt:lpstr>References</vt:lpstr>
      <vt:lpstr>PowerPoint Presentation</vt:lpstr>
      <vt:lpstr>Stat Wizard </vt:lpstr>
      <vt:lpstr>Review this decision tree about which hypothesis test to use in different situations. </vt:lpstr>
      <vt:lpstr>1. The degree of association between  any two scale measures. </vt:lpstr>
      <vt:lpstr>2. A question about prediction using  only scale variables.</vt:lpstr>
      <vt:lpstr>3. Gender differences in the  scaled variable of optimism?</vt:lpstr>
      <vt:lpstr>4. The relation between gender  and income in four different neighborhoods.</vt:lpstr>
      <vt:lpstr>Some Game Mechanics</vt:lpstr>
      <vt:lpstr>Stinkin’ Thinkin’ </vt:lpstr>
      <vt:lpstr>Stinkin’ Thinkin’</vt:lpstr>
      <vt:lpstr>Stinkin’ Thinkin’</vt:lpstr>
      <vt:lpstr>Stinkin’ Thinkin’</vt:lpstr>
      <vt:lpstr>Stinkin’ Thinkin’</vt:lpstr>
      <vt:lpstr>Stinkin’ Thinkin’</vt:lpstr>
      <vt:lpstr>Stinkin’ Thinkin’</vt:lpstr>
      <vt:lpstr>Stinkin’ Thinkin’</vt:lpstr>
      <vt:lpstr>Stinkin’ Thinkin’</vt:lpstr>
      <vt:lpstr>Stinkin’ Thinkin’</vt:lpstr>
      <vt:lpstr>Stinkin’ Thinkin’</vt:lpstr>
      <vt:lpstr>Stinkin’ Thinkin’</vt:lpstr>
      <vt:lpstr>Stinkin’ Thinkin’</vt:lpstr>
      <vt:lpstr>Stinkin’ Thinkin’</vt:lpstr>
      <vt:lpstr>Stinkin’ Thinkin’</vt:lpstr>
      <vt:lpstr>Stinkin’ Thinkin’</vt:lpstr>
      <vt:lpstr>Stinkin’ Thinkin’</vt:lpstr>
      <vt:lpstr>Stinkin’ Thinkin’</vt:lpstr>
      <vt:lpstr>Stinkin’ Thinkin’</vt:lpstr>
      <vt:lpstr>Stinkin’ Thinkin’</vt:lpstr>
      <vt:lpstr>Stinkin’ Thinkin’</vt:lpstr>
      <vt:lpstr>Stinkin’ Thinkin’</vt:lpstr>
      <vt:lpstr>Stinkin’ Thinkin’</vt:lpstr>
      <vt:lpstr>Stinkin’ Thinkin’</vt:lpstr>
      <vt:lpstr>Stinkin’ Thinkin’</vt:lpstr>
      <vt:lpstr>Stinkin’ Thinkin’</vt:lpstr>
      <vt:lpstr>Stinkin’ Thinkin’</vt:lpstr>
      <vt:lpstr>PowerPoint Presentation</vt:lpstr>
      <vt:lpstr>Stinkin’ Thinkin’</vt:lpstr>
      <vt:lpstr>Help Donny (Knowledge of Psychology)</vt:lpstr>
      <vt:lpstr>PowerPoint Presentation</vt:lpstr>
      <vt:lpstr>Welcome ________, meet Donny.</vt:lpstr>
      <vt:lpstr>Note to SR: The couch image is outdated so it doesn’t work, especially in a test of myths about popular psychology. TH</vt:lpstr>
      <vt:lpstr>Description of Introduction</vt:lpstr>
      <vt:lpstr>PowerPoint Presentation</vt:lpstr>
      <vt:lpstr>“For example, in my Philosophy class, my teacher tailored her teaching style to each students’ learning style.   Will that help my test scores?” </vt:lpstr>
      <vt:lpstr>PowerPoint Presentation</vt:lpstr>
      <vt:lpstr>PowerPoint Presentation</vt:lpstr>
      <vt:lpstr>A) I’m sorry Donny, but building self-esteem does not, on average, seem to help academic performance; your best bet is probably to study more.  B) Your father is right, Donny. Raising your self-esteem is, on average, a proven method for improving  academic achievement.</vt:lpstr>
      <vt:lpstr>PowerPoint Presentation</vt:lpstr>
      <vt:lpstr>  </vt:lpstr>
      <vt:lpstr>PowerPoint Presentation</vt:lpstr>
      <vt:lpstr>PowerPoint Presentation</vt:lpstr>
      <vt:lpstr>PowerPoint Presentation</vt:lpstr>
      <vt:lpstr>PowerPoint Presentation</vt:lpstr>
      <vt:lpstr>“I’ve been very depressed for a long time and drug treatments don’t seem to help. What about electroconvulsive therapy?”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Two Possible Profiles of Donny After Section #1 –  The gamer-therapist never gave the scientific response.  </vt:lpstr>
      <vt:lpstr>The gamer-therapist gave the scientific response 5 out of 8 times. </vt:lpstr>
      <vt:lpstr>Critical Advantages of GBA Over Multiple Choice Tests:</vt:lpstr>
      <vt:lpstr>PowerPoint Presentation</vt:lpstr>
    </vt:vector>
  </TitlesOfParts>
  <Company>William Paterson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Principles of Game Design</dc:title>
  <dc:creator>Thomas Heinzen</dc:creator>
  <cp:lastModifiedBy>Thomas Heinzen</cp:lastModifiedBy>
  <cp:revision>215</cp:revision>
  <dcterms:created xsi:type="dcterms:W3CDTF">2013-02-11T17:33:10Z</dcterms:created>
  <dcterms:modified xsi:type="dcterms:W3CDTF">2013-10-14T19:44:11Z</dcterms:modified>
</cp:coreProperties>
</file>